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handoutMasterIdLst>
    <p:handoutMasterId r:id="rId36"/>
  </p:handoutMasterIdLst>
  <p:sldIdLst>
    <p:sldId id="282" r:id="rId2"/>
    <p:sldId id="297" r:id="rId3"/>
    <p:sldId id="291" r:id="rId4"/>
    <p:sldId id="302" r:id="rId5"/>
    <p:sldId id="4478" r:id="rId6"/>
    <p:sldId id="4474" r:id="rId7"/>
    <p:sldId id="271" r:id="rId8"/>
    <p:sldId id="356" r:id="rId9"/>
    <p:sldId id="351" r:id="rId10"/>
    <p:sldId id="352" r:id="rId11"/>
    <p:sldId id="357" r:id="rId12"/>
    <p:sldId id="358" r:id="rId13"/>
    <p:sldId id="329" r:id="rId14"/>
    <p:sldId id="345" r:id="rId15"/>
    <p:sldId id="346" r:id="rId16"/>
    <p:sldId id="332" r:id="rId17"/>
    <p:sldId id="331" r:id="rId18"/>
    <p:sldId id="347" r:id="rId19"/>
    <p:sldId id="348" r:id="rId20"/>
    <p:sldId id="349" r:id="rId21"/>
    <p:sldId id="350" r:id="rId22"/>
    <p:sldId id="4477" r:id="rId23"/>
    <p:sldId id="330" r:id="rId24"/>
    <p:sldId id="4476" r:id="rId25"/>
    <p:sldId id="333" r:id="rId26"/>
    <p:sldId id="334" r:id="rId27"/>
    <p:sldId id="4479" r:id="rId28"/>
    <p:sldId id="4472" r:id="rId29"/>
    <p:sldId id="681" r:id="rId30"/>
    <p:sldId id="4473" r:id="rId31"/>
    <p:sldId id="295" r:id="rId32"/>
    <p:sldId id="276" r:id="rId33"/>
    <p:sldId id="3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9715AB05-7AF5-4257-A34A-0432AF6DD854}">
          <p14:sldIdLst>
            <p14:sldId id="282"/>
            <p14:sldId id="297"/>
            <p14:sldId id="291"/>
            <p14:sldId id="302"/>
            <p14:sldId id="4478"/>
            <p14:sldId id="4474"/>
            <p14:sldId id="271"/>
            <p14:sldId id="356"/>
            <p14:sldId id="351"/>
            <p14:sldId id="352"/>
            <p14:sldId id="357"/>
            <p14:sldId id="358"/>
            <p14:sldId id="329"/>
            <p14:sldId id="345"/>
            <p14:sldId id="346"/>
            <p14:sldId id="332"/>
            <p14:sldId id="331"/>
            <p14:sldId id="347"/>
            <p14:sldId id="348"/>
            <p14:sldId id="349"/>
            <p14:sldId id="350"/>
            <p14:sldId id="4477"/>
            <p14:sldId id="330"/>
            <p14:sldId id="4476"/>
            <p14:sldId id="333"/>
            <p14:sldId id="334"/>
            <p14:sldId id="4479"/>
            <p14:sldId id="4472"/>
            <p14:sldId id="681"/>
            <p14:sldId id="4473"/>
            <p14:sldId id="295"/>
            <p14:sldId id="276"/>
          </p14:sldIdLst>
        </p14:section>
        <p14:section name="Back up" id="{77650287-EAB5-47D2-9453-4B2B60BE4D35}">
          <p14:sldIdLst>
            <p14:sldId id="3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E3A"/>
    <a:srgbClr val="45B058"/>
    <a:srgbClr val="8F2DDE"/>
    <a:srgbClr val="A95EE6"/>
    <a:srgbClr val="7030A0"/>
    <a:srgbClr val="C625DF"/>
    <a:srgbClr val="6070FF"/>
    <a:srgbClr val="41D48F"/>
    <a:srgbClr val="F93685"/>
    <a:srgbClr val="D5F5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0743" autoAdjust="0"/>
  </p:normalViewPr>
  <p:slideViewPr>
    <p:cSldViewPr snapToGrid="0">
      <p:cViewPr>
        <p:scale>
          <a:sx n="80" d="100"/>
          <a:sy n="80" d="100"/>
        </p:scale>
        <p:origin x="24" y="-5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5393C-279E-C9B0-6414-753F3C5AC3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9E548BD-3BF5-C546-597C-CDDEBB5060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5D6D29-B0AC-4F17-B48C-0DD4C2CD20D2}" type="datetimeFigureOut">
              <a:rPr lang="en-GB" smtClean="0"/>
              <a:t>18/03/2024</a:t>
            </a:fld>
            <a:endParaRPr lang="en-GB"/>
          </a:p>
        </p:txBody>
      </p:sp>
      <p:sp>
        <p:nvSpPr>
          <p:cNvPr id="4" name="Footer Placeholder 3">
            <a:extLst>
              <a:ext uri="{FF2B5EF4-FFF2-40B4-BE49-F238E27FC236}">
                <a16:creationId xmlns:a16="http://schemas.microsoft.com/office/drawing/2014/main" id="{3D599E39-A58A-EE61-F03E-E373F660B4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7CA5418-7089-7ED5-A1DA-A7670647F2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EE6E49-F2EA-4DFD-BA31-A3CAB8E0D7E3}" type="slidenum">
              <a:rPr lang="en-GB" smtClean="0"/>
              <a:t>‹#›</a:t>
            </a:fld>
            <a:endParaRPr lang="en-GB"/>
          </a:p>
        </p:txBody>
      </p:sp>
    </p:spTree>
    <p:extLst>
      <p:ext uri="{BB962C8B-B14F-4D97-AF65-F5344CB8AC3E}">
        <p14:creationId xmlns:p14="http://schemas.microsoft.com/office/powerpoint/2010/main" val="248315016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B3FB0-12FC-4420-880E-3E7AA3DB0BD4}" type="datetimeFigureOut">
              <a:rPr lang="en-GB" smtClean="0"/>
              <a:t>18/03/2024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F80CA-0B62-4806-84EF-87D648B4ECD5}" type="slidenum">
              <a:rPr lang="en-GB" smtClean="0"/>
              <a:t>‹#›</a:t>
            </a:fld>
            <a:endParaRPr lang="en-GB"/>
          </a:p>
        </p:txBody>
      </p:sp>
    </p:spTree>
    <p:extLst>
      <p:ext uri="{BB962C8B-B14F-4D97-AF65-F5344CB8AC3E}">
        <p14:creationId xmlns:p14="http://schemas.microsoft.com/office/powerpoint/2010/main" val="9455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1</a:t>
            </a:fld>
            <a:endParaRPr lang="en-GB"/>
          </a:p>
        </p:txBody>
      </p:sp>
    </p:spTree>
    <p:extLst>
      <p:ext uri="{BB962C8B-B14F-4D97-AF65-F5344CB8AC3E}">
        <p14:creationId xmlns:p14="http://schemas.microsoft.com/office/powerpoint/2010/main" val="524586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21</a:t>
            </a:fld>
            <a:endParaRPr lang="en-GB"/>
          </a:p>
        </p:txBody>
      </p:sp>
    </p:spTree>
    <p:extLst>
      <p:ext uri="{BB962C8B-B14F-4D97-AF65-F5344CB8AC3E}">
        <p14:creationId xmlns:p14="http://schemas.microsoft.com/office/powerpoint/2010/main" val="151354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masis MT Pro" panose="02040504050005020304" pitchFamily="18" charset="0"/>
              </a:rPr>
              <a:t>Once TSVAL is populated successfully, the TSVALCD, TSVCDREF and TSVCDVER will be </a:t>
            </a:r>
            <a:r>
              <a:rPr lang="en-US" altLang="zh-CN" b="0" dirty="0">
                <a:solidFill>
                  <a:srgbClr val="00B050"/>
                </a:solidFill>
                <a:latin typeface="Amasis MT Pro" panose="02040504050005020304" pitchFamily="18" charset="0"/>
              </a:rPr>
              <a:t>automatically</a:t>
            </a:r>
            <a:r>
              <a:rPr lang="en-US" altLang="zh-CN" b="0" dirty="0">
                <a:latin typeface="Amasis MT Pro" panose="02040504050005020304" pitchFamily="18" charset="0"/>
              </a:rPr>
              <a:t> mapped by referring to metadata. In addition, TSVAL will be automatically split to TSVAL, TSVAL1, TSVAL2 etc. with 200 characters words interval.</a:t>
            </a:r>
          </a:p>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23</a:t>
            </a:fld>
            <a:endParaRPr lang="en-GB"/>
          </a:p>
        </p:txBody>
      </p:sp>
    </p:spTree>
    <p:extLst>
      <p:ext uri="{BB962C8B-B14F-4D97-AF65-F5344CB8AC3E}">
        <p14:creationId xmlns:p14="http://schemas.microsoft.com/office/powerpoint/2010/main" val="3465817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Use different color to alert user to further check</a:t>
            </a:r>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24</a:t>
            </a:fld>
            <a:endParaRPr lang="en-GB"/>
          </a:p>
        </p:txBody>
      </p:sp>
    </p:spTree>
    <p:extLst>
      <p:ext uri="{BB962C8B-B14F-4D97-AF65-F5344CB8AC3E}">
        <p14:creationId xmlns:p14="http://schemas.microsoft.com/office/powerpoint/2010/main" val="2111834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ltLang="zh-CN" b="0" dirty="0">
                <a:latin typeface="Amasis MT Pro" panose="02040504050005020304" pitchFamily="18" charset="0"/>
              </a:rPr>
              <a:t>If user input the ARM &amp; ARMCD information manually before, this part will directly use user custom values. Otherwise, tool will scan protocol to identified treatment group numbers and populated this part as “arm1”, “arm2”, “arm3”... “armcd1”, “armcd2”, “armcd3”...</a:t>
            </a:r>
          </a:p>
          <a:p>
            <a:pPr marL="0" indent="0">
              <a:buFont typeface="Wingdings" panose="05000000000000000000" pitchFamily="2" charset="2"/>
              <a:buNone/>
            </a:pPr>
            <a:r>
              <a:rPr lang="en-US" altLang="zh-CN" b="0" dirty="0">
                <a:latin typeface="Amasis MT Pro" panose="02040504050005020304" pitchFamily="18" charset="0"/>
              </a:rPr>
              <a:t>TVSTRL and TVENRL will be populated automatically.</a:t>
            </a:r>
          </a:p>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26</a:t>
            </a:fld>
            <a:endParaRPr lang="en-GB"/>
          </a:p>
        </p:txBody>
      </p:sp>
    </p:spTree>
    <p:extLst>
      <p:ext uri="{BB962C8B-B14F-4D97-AF65-F5344CB8AC3E}">
        <p14:creationId xmlns:p14="http://schemas.microsoft.com/office/powerpoint/2010/main" val="2847035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EXCEL output will be converted to SAS DATASETS using Macro</a:t>
            </a:r>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27</a:t>
            </a:fld>
            <a:endParaRPr lang="en-GB"/>
          </a:p>
        </p:txBody>
      </p:sp>
    </p:spTree>
    <p:extLst>
      <p:ext uri="{BB962C8B-B14F-4D97-AF65-F5344CB8AC3E}">
        <p14:creationId xmlns:p14="http://schemas.microsoft.com/office/powerpoint/2010/main" val="2874831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E6E1A7-9CCF-4943-A7FB-32E1FFB8F047}" type="slidenum">
              <a:rPr lang="zh-CN" altLang="en-US" smtClean="0"/>
              <a:t>29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Wingdings" panose="05000000000000000000" pitchFamily="2" charset="2"/>
              <a:buChar char="n"/>
            </a:pPr>
            <a:r>
              <a:rPr lang="en-US" altLang="zh-CN" sz="1200" dirty="0">
                <a:solidFill>
                  <a:schemeClr val="tx1"/>
                </a:solidFill>
                <a:latin typeface="Amasis MT Pro" panose="02040504050005020304" pitchFamily="18" charset="0"/>
              </a:rPr>
              <a:t>This tool is based on regular expression to extract TDM information. When more protocol collected, more rule could be added so that the tool can apply to more protocols and further increase the accuracy rate.</a:t>
            </a:r>
          </a:p>
          <a:p>
            <a:pPr marL="342900" indent="-342900">
              <a:buFont typeface="Wingdings" panose="05000000000000000000" pitchFamily="2" charset="2"/>
              <a:buChar char="n"/>
            </a:pPr>
            <a:r>
              <a:rPr lang="en-US" altLang="zh-CN" sz="1200" dirty="0">
                <a:solidFill>
                  <a:schemeClr val="tx1"/>
                </a:solidFill>
                <a:latin typeface="Amasis MT Pro" panose="02040504050005020304" pitchFamily="18" charset="0"/>
              </a:rPr>
              <a:t>More functional modules can be added. For example, if protocol is amended, a dedicated module to handle this situation.</a:t>
            </a:r>
          </a:p>
          <a:p>
            <a:pPr marL="342900" indent="-342900">
              <a:buFont typeface="Wingdings" panose="05000000000000000000" pitchFamily="2" charset="2"/>
              <a:buChar char="n"/>
            </a:pPr>
            <a:r>
              <a:rPr lang="en-US" altLang="zh-CN" sz="1200" dirty="0">
                <a:solidFill>
                  <a:schemeClr val="tx1"/>
                </a:solidFill>
                <a:latin typeface="Amasis MT Pro" panose="02040504050005020304" pitchFamily="18" charset="0"/>
              </a:rPr>
              <a:t>A repository will be created where users can share their TDM excels for others.</a:t>
            </a:r>
          </a:p>
        </p:txBody>
      </p:sp>
      <p:sp>
        <p:nvSpPr>
          <p:cNvPr id="4" name="灯片编号占位符 3"/>
          <p:cNvSpPr>
            <a:spLocks noGrp="1"/>
          </p:cNvSpPr>
          <p:nvPr>
            <p:ph type="sldNum" sz="quarter" idx="10"/>
          </p:nvPr>
        </p:nvSpPr>
        <p:spPr/>
        <p:txBody>
          <a:bodyPr/>
          <a:lstStyle/>
          <a:p>
            <a:fld id="{CE11FEA4-03EF-4484-9EDA-077312C6CB55}" type="slidenum">
              <a:rPr lang="zh-CN" altLang="en-US" smtClean="0"/>
              <a:t>30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4</a:t>
            </a:fld>
            <a:endParaRPr lang="en-GB"/>
          </a:p>
        </p:txBody>
      </p:sp>
    </p:spTree>
    <p:extLst>
      <p:ext uri="{BB962C8B-B14F-4D97-AF65-F5344CB8AC3E}">
        <p14:creationId xmlns:p14="http://schemas.microsoft.com/office/powerpoint/2010/main" val="27466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5</a:t>
            </a:fld>
            <a:endParaRPr lang="en-GB"/>
          </a:p>
        </p:txBody>
      </p:sp>
    </p:spTree>
    <p:extLst>
      <p:ext uri="{BB962C8B-B14F-4D97-AF65-F5344CB8AC3E}">
        <p14:creationId xmlns:p14="http://schemas.microsoft.com/office/powerpoint/2010/main" val="101416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Feasibility: TDM datasets has simple structure and most TDM information can be extracted from protocol  </a:t>
            </a:r>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6</a:t>
            </a:fld>
            <a:endParaRPr lang="en-GB"/>
          </a:p>
        </p:txBody>
      </p:sp>
    </p:spTree>
    <p:extLst>
      <p:ext uri="{BB962C8B-B14F-4D97-AF65-F5344CB8AC3E}">
        <p14:creationId xmlns:p14="http://schemas.microsoft.com/office/powerpoint/2010/main" val="335085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7</a:t>
            </a:fld>
            <a:endParaRPr lang="en-GB"/>
          </a:p>
        </p:txBody>
      </p:sp>
    </p:spTree>
    <p:extLst>
      <p:ext uri="{BB962C8B-B14F-4D97-AF65-F5344CB8AC3E}">
        <p14:creationId xmlns:p14="http://schemas.microsoft.com/office/powerpoint/2010/main" val="3136984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13</a:t>
            </a:fld>
            <a:endParaRPr lang="en-GB"/>
          </a:p>
        </p:txBody>
      </p:sp>
    </p:spTree>
    <p:extLst>
      <p:ext uri="{BB962C8B-B14F-4D97-AF65-F5344CB8AC3E}">
        <p14:creationId xmlns:p14="http://schemas.microsoft.com/office/powerpoint/2010/main" val="396474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18</a:t>
            </a:fld>
            <a:endParaRPr lang="en-GB"/>
          </a:p>
        </p:txBody>
      </p:sp>
    </p:spTree>
    <p:extLst>
      <p:ext uri="{BB962C8B-B14F-4D97-AF65-F5344CB8AC3E}">
        <p14:creationId xmlns:p14="http://schemas.microsoft.com/office/powerpoint/2010/main" val="280083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19</a:t>
            </a:fld>
            <a:endParaRPr lang="en-GB"/>
          </a:p>
        </p:txBody>
      </p:sp>
    </p:spTree>
    <p:extLst>
      <p:ext uri="{BB962C8B-B14F-4D97-AF65-F5344CB8AC3E}">
        <p14:creationId xmlns:p14="http://schemas.microsoft.com/office/powerpoint/2010/main" val="289110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E5F80CA-0B62-4806-84EF-87D648B4ECD5}" type="slidenum">
              <a:rPr lang="en-GB" smtClean="0"/>
              <a:t>20</a:t>
            </a:fld>
            <a:endParaRPr lang="en-GB"/>
          </a:p>
        </p:txBody>
      </p:sp>
    </p:spTree>
    <p:extLst>
      <p:ext uri="{BB962C8B-B14F-4D97-AF65-F5344CB8AC3E}">
        <p14:creationId xmlns:p14="http://schemas.microsoft.com/office/powerpoint/2010/main" val="2781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340D0B-A7C3-C830-A2CB-4BFC8945D2F4}"/>
              </a:ext>
            </a:extLst>
          </p:cNvPr>
          <p:cNvPicPr>
            <a:picLocks noChangeAspect="1"/>
          </p:cNvPicPr>
          <p:nvPr userDrawn="1"/>
        </p:nvPicPr>
        <p:blipFill>
          <a:blip r:embed="rId2"/>
          <a:stretch>
            <a:fillRect/>
          </a:stretch>
        </p:blipFill>
        <p:spPr>
          <a:xfrm>
            <a:off x="244776" y="5473075"/>
            <a:ext cx="3345419" cy="1191186"/>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4848568"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4400795"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Picture Placeholder 6">
            <a:extLst>
              <a:ext uri="{FF2B5EF4-FFF2-40B4-BE49-F238E27FC236}">
                <a16:creationId xmlns:a16="http://schemas.microsoft.com/office/drawing/2014/main" id="{173383FC-F738-A1A9-0803-D406460DED84}"/>
              </a:ext>
            </a:extLst>
          </p:cNvPr>
          <p:cNvSpPr>
            <a:spLocks noGrp="1" noChangeAspect="1"/>
          </p:cNvSpPr>
          <p:nvPr>
            <p:ph type="pic" sz="quarter" idx="14"/>
          </p:nvPr>
        </p:nvSpPr>
        <p:spPr>
          <a:xfrm>
            <a:off x="5521619" y="0"/>
            <a:ext cx="6670381" cy="6858000"/>
          </a:xfrm>
          <a:custGeom>
            <a:avLst/>
            <a:gdLst>
              <a:gd name="connsiteX0" fmla="*/ 3510347 w 4571991"/>
              <a:gd name="connsiteY0" fmla="*/ 0 h 4700588"/>
              <a:gd name="connsiteX1" fmla="*/ 4571991 w 4571991"/>
              <a:gd name="connsiteY1" fmla="*/ 0 h 4700588"/>
              <a:gd name="connsiteX2" fmla="*/ 4571991 w 4571991"/>
              <a:gd name="connsiteY2" fmla="*/ 4700588 h 4700588"/>
              <a:gd name="connsiteX3" fmla="*/ 4571547 w 4571991"/>
              <a:gd name="connsiteY3" fmla="*/ 4700588 h 4700588"/>
              <a:gd name="connsiteX4" fmla="*/ 4557323 w 4571991"/>
              <a:gd name="connsiteY4" fmla="*/ 4700588 h 4700588"/>
              <a:gd name="connsiteX5" fmla="*/ 4541829 w 4571991"/>
              <a:gd name="connsiteY5" fmla="*/ 4700588 h 4700588"/>
              <a:gd name="connsiteX6" fmla="*/ 4518715 w 4571991"/>
              <a:gd name="connsiteY6" fmla="*/ 4700588 h 4700588"/>
              <a:gd name="connsiteX7" fmla="*/ 4486457 w 4571991"/>
              <a:gd name="connsiteY7" fmla="*/ 4700588 h 4700588"/>
              <a:gd name="connsiteX8" fmla="*/ 4443532 w 4571991"/>
              <a:gd name="connsiteY8" fmla="*/ 4700588 h 4700588"/>
              <a:gd name="connsiteX9" fmla="*/ 4388414 w 4571991"/>
              <a:gd name="connsiteY9" fmla="*/ 4700588 h 4700588"/>
              <a:gd name="connsiteX10" fmla="*/ 4319580 w 4571991"/>
              <a:gd name="connsiteY10" fmla="*/ 4700588 h 4700588"/>
              <a:gd name="connsiteX11" fmla="*/ 4235507 w 4571991"/>
              <a:gd name="connsiteY11" fmla="*/ 4700588 h 4700588"/>
              <a:gd name="connsiteX12" fmla="*/ 4134670 w 4571991"/>
              <a:gd name="connsiteY12" fmla="*/ 4700588 h 4700588"/>
              <a:gd name="connsiteX13" fmla="*/ 4015544 w 4571991"/>
              <a:gd name="connsiteY13" fmla="*/ 4700588 h 4700588"/>
              <a:gd name="connsiteX14" fmla="*/ 3876607 w 4571991"/>
              <a:gd name="connsiteY14" fmla="*/ 4700588 h 4700588"/>
              <a:gd name="connsiteX15" fmla="*/ 3716334 w 4571991"/>
              <a:gd name="connsiteY15" fmla="*/ 4700588 h 4700588"/>
              <a:gd name="connsiteX16" fmla="*/ 3533201 w 4571991"/>
              <a:gd name="connsiteY16" fmla="*/ 4700588 h 4700588"/>
              <a:gd name="connsiteX17" fmla="*/ 3423286 w 4571991"/>
              <a:gd name="connsiteY17" fmla="*/ 4550431 h 4700588"/>
              <a:gd name="connsiteX18" fmla="*/ 3098984 w 4571991"/>
              <a:gd name="connsiteY18" fmla="*/ 4226177 h 4700588"/>
              <a:gd name="connsiteX19" fmla="*/ 1889925 w 4571991"/>
              <a:gd name="connsiteY19" fmla="*/ 4550431 h 4700588"/>
              <a:gd name="connsiteX20" fmla="*/ 1780010 w 4571991"/>
              <a:gd name="connsiteY20" fmla="*/ 4700588 h 4700588"/>
              <a:gd name="connsiteX21" fmla="*/ 1777443 w 4571991"/>
              <a:gd name="connsiteY21" fmla="*/ 4700588 h 4700588"/>
              <a:gd name="connsiteX22" fmla="*/ 1771345 w 4571991"/>
              <a:gd name="connsiteY22" fmla="*/ 4700588 h 4700588"/>
              <a:gd name="connsiteX23" fmla="*/ 1759469 w 4571991"/>
              <a:gd name="connsiteY23" fmla="*/ 4700588 h 4700588"/>
              <a:gd name="connsiteX24" fmla="*/ 1739891 w 4571991"/>
              <a:gd name="connsiteY24" fmla="*/ 4700588 h 4700588"/>
              <a:gd name="connsiteX25" fmla="*/ 1710685 w 4571991"/>
              <a:gd name="connsiteY25" fmla="*/ 4700588 h 4700588"/>
              <a:gd name="connsiteX26" fmla="*/ 1669924 w 4571991"/>
              <a:gd name="connsiteY26" fmla="*/ 4700588 h 4700588"/>
              <a:gd name="connsiteX27" fmla="*/ 1615683 w 4571991"/>
              <a:gd name="connsiteY27" fmla="*/ 4700588 h 4700588"/>
              <a:gd name="connsiteX28" fmla="*/ 1546036 w 4571991"/>
              <a:gd name="connsiteY28" fmla="*/ 4700588 h 4700588"/>
              <a:gd name="connsiteX29" fmla="*/ 1459058 w 4571991"/>
              <a:gd name="connsiteY29" fmla="*/ 4700588 h 4700588"/>
              <a:gd name="connsiteX30" fmla="*/ 1352823 w 4571991"/>
              <a:gd name="connsiteY30" fmla="*/ 4700588 h 4700588"/>
              <a:gd name="connsiteX31" fmla="*/ 1225405 w 4571991"/>
              <a:gd name="connsiteY31" fmla="*/ 4700588 h 4700588"/>
              <a:gd name="connsiteX32" fmla="*/ 1074878 w 4571991"/>
              <a:gd name="connsiteY32" fmla="*/ 4700588 h 4700588"/>
              <a:gd name="connsiteX33" fmla="*/ 899317 w 4571991"/>
              <a:gd name="connsiteY33" fmla="*/ 4700588 h 4700588"/>
              <a:gd name="connsiteX34" fmla="*/ 696796 w 4571991"/>
              <a:gd name="connsiteY34" fmla="*/ 4700588 h 4700588"/>
              <a:gd name="connsiteX35" fmla="*/ 584824 w 4571991"/>
              <a:gd name="connsiteY35" fmla="*/ 4700588 h 4700588"/>
              <a:gd name="connsiteX36" fmla="*/ 465390 w 4571991"/>
              <a:gd name="connsiteY36" fmla="*/ 4700588 h 4700588"/>
              <a:gd name="connsiteX37" fmla="*/ 356564 w 4571991"/>
              <a:gd name="connsiteY37" fmla="*/ 4550431 h 4700588"/>
              <a:gd name="connsiteX38" fmla="*/ 342416 w 4571991"/>
              <a:gd name="connsiteY38" fmla="*/ 4525404 h 4700588"/>
              <a:gd name="connsiteX39" fmla="*/ 1328382 w 4571991"/>
              <a:gd name="connsiteY39" fmla="*/ 922708 h 4700588"/>
              <a:gd name="connsiteX40" fmla="*/ 2656061 w 4571991"/>
              <a:gd name="connsiteY40" fmla="*/ 567988 h 4700588"/>
              <a:gd name="connsiteX41" fmla="*/ 3423286 w 4571991"/>
              <a:gd name="connsiteY41" fmla="*/ 125131 h 47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71991" h="4700588">
                <a:moveTo>
                  <a:pt x="3510347" y="0"/>
                </a:moveTo>
                <a:lnTo>
                  <a:pt x="4571991" y="0"/>
                </a:lnTo>
                <a:lnTo>
                  <a:pt x="4571991" y="4700588"/>
                </a:lnTo>
                <a:lnTo>
                  <a:pt x="4571547" y="4700588"/>
                </a:lnTo>
                <a:lnTo>
                  <a:pt x="4557323" y="4700588"/>
                </a:lnTo>
                <a:lnTo>
                  <a:pt x="4541829" y="4700588"/>
                </a:lnTo>
                <a:lnTo>
                  <a:pt x="4518715" y="4700588"/>
                </a:lnTo>
                <a:lnTo>
                  <a:pt x="4486457" y="4700588"/>
                </a:lnTo>
                <a:lnTo>
                  <a:pt x="4443532" y="4700588"/>
                </a:lnTo>
                <a:lnTo>
                  <a:pt x="4388414" y="4700588"/>
                </a:lnTo>
                <a:lnTo>
                  <a:pt x="4319580" y="4700588"/>
                </a:lnTo>
                <a:lnTo>
                  <a:pt x="4235507" y="4700588"/>
                </a:lnTo>
                <a:lnTo>
                  <a:pt x="4134670" y="4700588"/>
                </a:lnTo>
                <a:lnTo>
                  <a:pt x="4015544" y="4700588"/>
                </a:lnTo>
                <a:lnTo>
                  <a:pt x="3876607" y="4700588"/>
                </a:lnTo>
                <a:lnTo>
                  <a:pt x="3716334" y="4700588"/>
                </a:lnTo>
                <a:lnTo>
                  <a:pt x="3533201" y="4700588"/>
                </a:lnTo>
                <a:cubicBezTo>
                  <a:pt x="3490758" y="4654888"/>
                  <a:pt x="3454846" y="4604836"/>
                  <a:pt x="3423286" y="4550431"/>
                </a:cubicBezTo>
                <a:cubicBezTo>
                  <a:pt x="3348196" y="4419859"/>
                  <a:pt x="3238282" y="4306696"/>
                  <a:pt x="3098984" y="4226177"/>
                </a:cubicBezTo>
                <a:cubicBezTo>
                  <a:pt x="2675650" y="3982443"/>
                  <a:pt x="2133695" y="4127160"/>
                  <a:pt x="1889925" y="4550431"/>
                </a:cubicBezTo>
                <a:cubicBezTo>
                  <a:pt x="1858365" y="4604836"/>
                  <a:pt x="1821364" y="4654888"/>
                  <a:pt x="1780010" y="4700588"/>
                </a:cubicBezTo>
                <a:lnTo>
                  <a:pt x="1777443" y="4700588"/>
                </a:lnTo>
                <a:lnTo>
                  <a:pt x="1771345" y="4700588"/>
                </a:lnTo>
                <a:lnTo>
                  <a:pt x="1759469" y="4700588"/>
                </a:lnTo>
                <a:lnTo>
                  <a:pt x="1739891" y="4700588"/>
                </a:lnTo>
                <a:lnTo>
                  <a:pt x="1710685" y="4700588"/>
                </a:lnTo>
                <a:lnTo>
                  <a:pt x="1669924" y="4700588"/>
                </a:lnTo>
                <a:lnTo>
                  <a:pt x="1615683" y="4700588"/>
                </a:lnTo>
                <a:lnTo>
                  <a:pt x="1546036" y="4700588"/>
                </a:lnTo>
                <a:lnTo>
                  <a:pt x="1459058" y="4700588"/>
                </a:lnTo>
                <a:lnTo>
                  <a:pt x="1352823" y="4700588"/>
                </a:lnTo>
                <a:lnTo>
                  <a:pt x="1225405" y="4700588"/>
                </a:lnTo>
                <a:lnTo>
                  <a:pt x="1074878" y="4700588"/>
                </a:lnTo>
                <a:lnTo>
                  <a:pt x="899317" y="4700588"/>
                </a:lnTo>
                <a:lnTo>
                  <a:pt x="696796" y="4700588"/>
                </a:lnTo>
                <a:lnTo>
                  <a:pt x="584824" y="4700588"/>
                </a:lnTo>
                <a:lnTo>
                  <a:pt x="465390" y="4700588"/>
                </a:lnTo>
                <a:cubicBezTo>
                  <a:pt x="424036" y="4654888"/>
                  <a:pt x="388123" y="4604836"/>
                  <a:pt x="356564" y="4550431"/>
                </a:cubicBezTo>
                <a:cubicBezTo>
                  <a:pt x="355475" y="4548254"/>
                  <a:pt x="345681" y="4531933"/>
                  <a:pt x="342416" y="4525404"/>
                </a:cubicBezTo>
                <a:cubicBezTo>
                  <a:pt x="-371484" y="3259945"/>
                  <a:pt x="65998" y="1651735"/>
                  <a:pt x="1328382" y="922708"/>
                </a:cubicBezTo>
                <a:cubicBezTo>
                  <a:pt x="1747362" y="681150"/>
                  <a:pt x="2205521" y="566900"/>
                  <a:pt x="2656061" y="567988"/>
                </a:cubicBezTo>
                <a:cubicBezTo>
                  <a:pt x="2961863" y="566900"/>
                  <a:pt x="3258959" y="409125"/>
                  <a:pt x="3423286" y="125131"/>
                </a:cubicBezTo>
                <a:close/>
              </a:path>
            </a:pathLst>
          </a:custGeom>
        </p:spPr>
        <p:txBody>
          <a:bodyPr wrap="square" tIns="1440000">
            <a:noAutofit/>
          </a:bodyPr>
          <a:lstStyle>
            <a:lvl1pPr algn="ctr">
              <a:defRPr sz="1400" b="0"/>
            </a:lvl1pPr>
          </a:lstStyle>
          <a:p>
            <a:r>
              <a:rPr lang="en-GB"/>
              <a:t>Click icon to add picture</a:t>
            </a:r>
          </a:p>
        </p:txBody>
      </p:sp>
    </p:spTree>
    <p:extLst>
      <p:ext uri="{BB962C8B-B14F-4D97-AF65-F5344CB8AC3E}">
        <p14:creationId xmlns:p14="http://schemas.microsoft.com/office/powerpoint/2010/main" val="374014765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5040000"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5040000"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15" name="Picture 14" descr="A colorful shapes on a black background&#10;&#10;Description automatically generated">
            <a:extLst>
              <a:ext uri="{FF2B5EF4-FFF2-40B4-BE49-F238E27FC236}">
                <a16:creationId xmlns:a16="http://schemas.microsoft.com/office/drawing/2014/main" id="{A3B3504A-642D-2098-B6A7-BF3E24CA6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822" y="-4713"/>
            <a:ext cx="6232604" cy="6858000"/>
          </a:xfrm>
          <a:prstGeom prst="rect">
            <a:avLst/>
          </a:prstGeom>
        </p:spPr>
      </p:pic>
      <p:pic>
        <p:nvPicPr>
          <p:cNvPr id="8" name="Picture 7">
            <a:extLst>
              <a:ext uri="{FF2B5EF4-FFF2-40B4-BE49-F238E27FC236}">
                <a16:creationId xmlns:a16="http://schemas.microsoft.com/office/drawing/2014/main" id="{A351362A-FAEC-19EB-2886-7AA16D326270}"/>
              </a:ext>
            </a:extLst>
          </p:cNvPr>
          <p:cNvPicPr>
            <a:picLocks noChangeAspect="1"/>
          </p:cNvPicPr>
          <p:nvPr userDrawn="1"/>
        </p:nvPicPr>
        <p:blipFill>
          <a:blip r:embed="rId3"/>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35679343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8" name="Picture 7" descr="A colorful shapes on a black background&#10;&#10;Description automatically generated">
            <a:extLst>
              <a:ext uri="{FF2B5EF4-FFF2-40B4-BE49-F238E27FC236}">
                <a16:creationId xmlns:a16="http://schemas.microsoft.com/office/drawing/2014/main" id="{81842B72-DE57-7161-E5B4-2856221FB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33910" y="-18852"/>
            <a:ext cx="7559026" cy="6876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3802062"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546576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9" name="Picture 8">
            <a:extLst>
              <a:ext uri="{FF2B5EF4-FFF2-40B4-BE49-F238E27FC236}">
                <a16:creationId xmlns:a16="http://schemas.microsoft.com/office/drawing/2014/main" id="{4C456E66-D74D-0BBB-B15D-AE753AE25B57}"/>
              </a:ext>
            </a:extLst>
          </p:cNvPr>
          <p:cNvPicPr>
            <a:picLocks noChangeAspect="1"/>
          </p:cNvPicPr>
          <p:nvPr userDrawn="1"/>
        </p:nvPicPr>
        <p:blipFill>
          <a:blip r:embed="rId3"/>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150599661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19"/>
            <a:ext cx="9267825"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8" name="Picture 7">
            <a:extLst>
              <a:ext uri="{FF2B5EF4-FFF2-40B4-BE49-F238E27FC236}">
                <a16:creationId xmlns:a16="http://schemas.microsoft.com/office/drawing/2014/main" id="{059013A0-9540-B77E-5C8B-135A1EAC39D8}"/>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604838" y="5464175"/>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35931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19"/>
            <a:ext cx="5465762"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6310313" y="1573619"/>
            <a:ext cx="5465762"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276A8D85-3AAF-B822-7DFA-05E9E81C8674}"/>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5D219D62-CABA-69E2-E4EB-156330B1824F}"/>
              </a:ext>
            </a:extLst>
          </p:cNvPr>
          <p:cNvSpPr>
            <a:spLocks noGrp="1"/>
          </p:cNvSpPr>
          <p:nvPr>
            <p:ph type="body" sz="quarter" idx="14" hasCustomPrompt="1"/>
          </p:nvPr>
        </p:nvSpPr>
        <p:spPr>
          <a:xfrm>
            <a:off x="604838" y="5464175"/>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3283761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19"/>
            <a:ext cx="3562350" cy="4477931"/>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CF11EDDC-1465-A78B-C3BD-A70D9121A33B}"/>
              </a:ext>
            </a:extLst>
          </p:cNvPr>
          <p:cNvSpPr>
            <a:spLocks noGrp="1"/>
          </p:cNvSpPr>
          <p:nvPr>
            <p:ph idx="13"/>
          </p:nvPr>
        </p:nvSpPr>
        <p:spPr>
          <a:xfrm>
            <a:off x="4406900" y="1573619"/>
            <a:ext cx="3562350" cy="4477931"/>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2">
            <a:extLst>
              <a:ext uri="{FF2B5EF4-FFF2-40B4-BE49-F238E27FC236}">
                <a16:creationId xmlns:a16="http://schemas.microsoft.com/office/drawing/2014/main" id="{473E3490-C5C2-7754-8FFF-150028EB9BCD}"/>
              </a:ext>
            </a:extLst>
          </p:cNvPr>
          <p:cNvSpPr>
            <a:spLocks noGrp="1"/>
          </p:cNvSpPr>
          <p:nvPr>
            <p:ph idx="14"/>
          </p:nvPr>
        </p:nvSpPr>
        <p:spPr>
          <a:xfrm>
            <a:off x="8204626" y="1573619"/>
            <a:ext cx="3562350" cy="4477931"/>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017F9200-3709-4C17-209D-573B47194236}"/>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14D0B233-2FE1-9855-6829-FEF22EE7333B}"/>
              </a:ext>
            </a:extLst>
          </p:cNvPr>
          <p:cNvSpPr>
            <a:spLocks noGrp="1"/>
          </p:cNvSpPr>
          <p:nvPr>
            <p:ph type="body" sz="quarter" idx="15" hasCustomPrompt="1"/>
          </p:nvPr>
        </p:nvSpPr>
        <p:spPr>
          <a:xfrm>
            <a:off x="604838" y="5464175"/>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2509407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Full Wid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19"/>
            <a:ext cx="11168062"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8" name="Picture 7">
            <a:extLst>
              <a:ext uri="{FF2B5EF4-FFF2-40B4-BE49-F238E27FC236}">
                <a16:creationId xmlns:a16="http://schemas.microsoft.com/office/drawing/2014/main" id="{7A828B8A-B13C-F5A0-BA71-F6A62D77E5CC}"/>
              </a:ext>
            </a:extLst>
          </p:cNvPr>
          <p:cNvPicPr>
            <a:picLocks noChangeAspect="1"/>
          </p:cNvPicPr>
          <p:nvPr userDrawn="1"/>
        </p:nvPicPr>
        <p:blipFill>
          <a:blip r:embed="rId2"/>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1469305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9" name="Picture 8" descr="A colorful blots on a white background&#10;&#10;Description automatically generated">
            <a:extLst>
              <a:ext uri="{FF2B5EF4-FFF2-40B4-BE49-F238E27FC236}">
                <a16:creationId xmlns:a16="http://schemas.microsoft.com/office/drawing/2014/main" id="{38AE2E2E-B5FC-5672-3429-3E8A6AB10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547446"/>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2803490"/>
            <a:ext cx="5040000" cy="1009685"/>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2" name="Text Placeholder 11">
            <a:extLst>
              <a:ext uri="{FF2B5EF4-FFF2-40B4-BE49-F238E27FC236}">
                <a16:creationId xmlns:a16="http://schemas.microsoft.com/office/drawing/2014/main" id="{1D570220-4AD5-881C-771E-B6B519D7DB05}"/>
              </a:ext>
            </a:extLst>
          </p:cNvPr>
          <p:cNvSpPr>
            <a:spLocks noGrp="1"/>
          </p:cNvSpPr>
          <p:nvPr>
            <p:ph type="body" sz="quarter" idx="13" hasCustomPrompt="1"/>
          </p:nvPr>
        </p:nvSpPr>
        <p:spPr>
          <a:xfrm>
            <a:off x="10062644" y="166948"/>
            <a:ext cx="2030412" cy="1387210"/>
          </a:xfrm>
        </p:spPr>
        <p:txBody>
          <a:bodyPr/>
          <a:lstStyle>
            <a:lvl1pPr>
              <a:defRPr sz="9600" b="0" spc="-300">
                <a:solidFill>
                  <a:srgbClr val="002068"/>
                </a:solidFill>
              </a:defRPr>
            </a:lvl1pPr>
          </a:lstStyle>
          <a:p>
            <a:pPr lvl="0"/>
            <a:r>
              <a:rPr lang="en-GB"/>
              <a:t>#.#</a:t>
            </a:r>
          </a:p>
        </p:txBody>
      </p:sp>
      <p:pic>
        <p:nvPicPr>
          <p:cNvPr id="8" name="Picture 7">
            <a:extLst>
              <a:ext uri="{FF2B5EF4-FFF2-40B4-BE49-F238E27FC236}">
                <a16:creationId xmlns:a16="http://schemas.microsoft.com/office/drawing/2014/main" id="{64A858CF-56FA-DFA9-4BBB-9CB4F3753836}"/>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683708085"/>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Divider 1">
    <p:spTree>
      <p:nvGrpSpPr>
        <p:cNvPr id="1" name=""/>
        <p:cNvGrpSpPr/>
        <p:nvPr/>
      </p:nvGrpSpPr>
      <p:grpSpPr>
        <a:xfrm>
          <a:off x="0" y="0"/>
          <a:ext cx="0" cy="0"/>
          <a:chOff x="0" y="0"/>
          <a:chExt cx="0" cy="0"/>
        </a:xfrm>
      </p:grpSpPr>
      <p:pic>
        <p:nvPicPr>
          <p:cNvPr id="13" name="Picture 12" descr="A colorful background with circles&#10;&#10;Description automatically generated with medium confidence">
            <a:extLst>
              <a:ext uri="{FF2B5EF4-FFF2-40B4-BE49-F238E27FC236}">
                <a16:creationId xmlns:a16="http://schemas.microsoft.com/office/drawing/2014/main" id="{C91B6CF2-2640-B246-06EA-F8291132118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240" y="0"/>
            <a:ext cx="10052304"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2771408"/>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84591"/>
            <a:ext cx="5040000" cy="777910"/>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2" name="Text Placeholder 11">
            <a:extLst>
              <a:ext uri="{FF2B5EF4-FFF2-40B4-BE49-F238E27FC236}">
                <a16:creationId xmlns:a16="http://schemas.microsoft.com/office/drawing/2014/main" id="{1D570220-4AD5-881C-771E-B6B519D7DB05}"/>
              </a:ext>
            </a:extLst>
          </p:cNvPr>
          <p:cNvSpPr>
            <a:spLocks noGrp="1"/>
          </p:cNvSpPr>
          <p:nvPr>
            <p:ph type="body" sz="quarter" idx="13" hasCustomPrompt="1"/>
          </p:nvPr>
        </p:nvSpPr>
        <p:spPr>
          <a:xfrm>
            <a:off x="10062644" y="166948"/>
            <a:ext cx="2030412" cy="1387210"/>
          </a:xfrm>
        </p:spPr>
        <p:txBody>
          <a:bodyPr/>
          <a:lstStyle>
            <a:lvl1pPr>
              <a:defRPr sz="9600" b="0" spc="-300">
                <a:solidFill>
                  <a:srgbClr val="002068"/>
                </a:solidFill>
              </a:defRPr>
            </a:lvl1pPr>
          </a:lstStyle>
          <a:p>
            <a:pPr lvl="0"/>
            <a:r>
              <a:rPr lang="en-GB"/>
              <a:t>#.#</a:t>
            </a:r>
          </a:p>
        </p:txBody>
      </p:sp>
      <p:pic>
        <p:nvPicPr>
          <p:cNvPr id="8" name="Picture 7">
            <a:extLst>
              <a:ext uri="{FF2B5EF4-FFF2-40B4-BE49-F238E27FC236}">
                <a16:creationId xmlns:a16="http://schemas.microsoft.com/office/drawing/2014/main" id="{8417E0D5-FE68-293B-96FB-3712722DAC2A}"/>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4147650427"/>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mp; Image [Right]">
    <p:spTree>
      <p:nvGrpSpPr>
        <p:cNvPr id="1" name=""/>
        <p:cNvGrpSpPr/>
        <p:nvPr/>
      </p:nvGrpSpPr>
      <p:grpSpPr>
        <a:xfrm>
          <a:off x="0" y="0"/>
          <a:ext cx="0" cy="0"/>
          <a:chOff x="0" y="0"/>
          <a:chExt cx="0" cy="0"/>
        </a:xfrm>
      </p:grpSpPr>
      <p:pic>
        <p:nvPicPr>
          <p:cNvPr id="13" name="Picture 12" descr="A yellow and orange gradient&#10;&#10;Description automatically generated">
            <a:extLst>
              <a:ext uri="{FF2B5EF4-FFF2-40B4-BE49-F238E27FC236}">
                <a16:creationId xmlns:a16="http://schemas.microsoft.com/office/drawing/2014/main" id="{0B04CB88-E642-883E-3304-60C8788ABE57}"/>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25"/>
          <a:stretch/>
        </p:blipFill>
        <p:spPr>
          <a:xfrm>
            <a:off x="8986074" y="-9527"/>
            <a:ext cx="3207600" cy="6867527"/>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4770000"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19"/>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1">
            <a:extLst>
              <a:ext uri="{FF2B5EF4-FFF2-40B4-BE49-F238E27FC236}">
                <a16:creationId xmlns:a16="http://schemas.microsoft.com/office/drawing/2014/main" id="{63BE2014-6BFF-DAD9-7999-3E949686F408}"/>
              </a:ext>
            </a:extLst>
          </p:cNvPr>
          <p:cNvSpPr>
            <a:spLocks noGrp="1"/>
          </p:cNvSpPr>
          <p:nvPr>
            <p:ph type="body" sz="quarter" idx="17"/>
          </p:nvPr>
        </p:nvSpPr>
        <p:spPr>
          <a:xfrm>
            <a:off x="10101263" y="4004310"/>
            <a:ext cx="1671637" cy="2078355"/>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D7C20C0D-2FE9-6A74-C138-7BC872F18F06}"/>
              </a:ext>
            </a:extLst>
          </p:cNvPr>
          <p:cNvSpPr>
            <a:spLocks noGrp="1" noChangeAspect="1"/>
          </p:cNvSpPr>
          <p:nvPr>
            <p:ph type="pic" sz="quarter" idx="13"/>
          </p:nvPr>
        </p:nvSpPr>
        <p:spPr>
          <a:xfrm>
            <a:off x="6330324" y="0"/>
            <a:ext cx="5861676" cy="6858000"/>
          </a:xfrm>
          <a:custGeom>
            <a:avLst/>
            <a:gdLst>
              <a:gd name="connsiteX0" fmla="*/ 0 w 4081463"/>
              <a:gd name="connsiteY0" fmla="*/ 0 h 4775200"/>
              <a:gd name="connsiteX1" fmla="*/ 4081463 w 4081463"/>
              <a:gd name="connsiteY1" fmla="*/ 0 h 4775200"/>
              <a:gd name="connsiteX2" fmla="*/ 4081463 w 4081463"/>
              <a:gd name="connsiteY2" fmla="*/ 1513252 h 4775200"/>
              <a:gd name="connsiteX3" fmla="*/ 3994130 w 4081463"/>
              <a:gd name="connsiteY3" fmla="*/ 1557467 h 4775200"/>
              <a:gd name="connsiteX4" fmla="*/ 2382328 w 4081463"/>
              <a:gd name="connsiteY4" fmla="*/ 2488189 h 4775200"/>
              <a:gd name="connsiteX5" fmla="*/ 2041837 w 4081463"/>
              <a:gd name="connsiteY5" fmla="*/ 3758259 h 4775200"/>
              <a:gd name="connsiteX6" fmla="*/ 2166757 w 4081463"/>
              <a:gd name="connsiteY6" fmla="*/ 4223620 h 4775200"/>
              <a:gd name="connsiteX7" fmla="*/ 1985457 w 4081463"/>
              <a:gd name="connsiteY7" fmla="*/ 4775200 h 4775200"/>
              <a:gd name="connsiteX8" fmla="*/ 0 w 4081463"/>
              <a:gd name="connsiteY8" fmla="*/ 4775200 h 4775200"/>
              <a:gd name="connsiteX9" fmla="*/ 0 w 4081463"/>
              <a:gd name="connsiteY9" fmla="*/ 0 h 47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1463" h="4775200">
                <a:moveTo>
                  <a:pt x="0" y="0"/>
                </a:moveTo>
                <a:cubicBezTo>
                  <a:pt x="0" y="0"/>
                  <a:pt x="0" y="0"/>
                  <a:pt x="4081463" y="0"/>
                </a:cubicBezTo>
                <a:cubicBezTo>
                  <a:pt x="4081463" y="0"/>
                  <a:pt x="4081463" y="0"/>
                  <a:pt x="4081463" y="1513252"/>
                </a:cubicBezTo>
                <a:cubicBezTo>
                  <a:pt x="4051615" y="1526517"/>
                  <a:pt x="4021767" y="1540886"/>
                  <a:pt x="3994130" y="1557467"/>
                </a:cubicBezTo>
                <a:cubicBezTo>
                  <a:pt x="3994130" y="1557467"/>
                  <a:pt x="3994130" y="1557467"/>
                  <a:pt x="2382328" y="2488189"/>
                </a:cubicBezTo>
                <a:cubicBezTo>
                  <a:pt x="1936816" y="2744635"/>
                  <a:pt x="1785364" y="3313900"/>
                  <a:pt x="2041837" y="3758259"/>
                </a:cubicBezTo>
                <a:cubicBezTo>
                  <a:pt x="2121432" y="3895325"/>
                  <a:pt x="2166757" y="4054499"/>
                  <a:pt x="2166757" y="4223620"/>
                </a:cubicBezTo>
                <a:cubicBezTo>
                  <a:pt x="2166757" y="4430325"/>
                  <a:pt x="2099323" y="4620448"/>
                  <a:pt x="1985457" y="4775200"/>
                </a:cubicBezTo>
                <a:lnTo>
                  <a:pt x="0" y="4775200"/>
                </a:lnTo>
                <a:cubicBezTo>
                  <a:pt x="0" y="4775200"/>
                  <a:pt x="0" y="4775200"/>
                  <a:pt x="0" y="0"/>
                </a:cubicBezTo>
                <a:close/>
              </a:path>
            </a:pathLst>
          </a:custGeom>
        </p:spPr>
        <p:txBody>
          <a:bodyPr wrap="square" tIns="720000">
            <a:noAutofit/>
          </a:bodyPr>
          <a:lstStyle>
            <a:lvl1pPr algn="ctr">
              <a:defRPr sz="1400" b="0"/>
            </a:lvl1pPr>
          </a:lstStyle>
          <a:p>
            <a:r>
              <a:rPr lang="en-GB"/>
              <a:t>Click icon to add picture</a:t>
            </a:r>
          </a:p>
        </p:txBody>
      </p:sp>
      <p:pic>
        <p:nvPicPr>
          <p:cNvPr id="8" name="Picture 7">
            <a:extLst>
              <a:ext uri="{FF2B5EF4-FFF2-40B4-BE49-F238E27FC236}">
                <a16:creationId xmlns:a16="http://schemas.microsoft.com/office/drawing/2014/main" id="{28AF3BB2-5301-A93B-07D5-7F5129983FD4}"/>
              </a:ext>
            </a:extLst>
          </p:cNvPr>
          <p:cNvPicPr>
            <a:picLocks noChangeAspect="1"/>
          </p:cNvPicPr>
          <p:nvPr userDrawn="1"/>
        </p:nvPicPr>
        <p:blipFill>
          <a:blip r:embed="rId3"/>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7F9764D7-E923-76E5-5F12-8E69C326B0C2}"/>
              </a:ext>
            </a:extLst>
          </p:cNvPr>
          <p:cNvSpPr>
            <a:spLocks noGrp="1"/>
          </p:cNvSpPr>
          <p:nvPr>
            <p:ph type="body" sz="quarter" idx="18" hasCustomPrompt="1"/>
          </p:nvPr>
        </p:nvSpPr>
        <p:spPr>
          <a:xfrm>
            <a:off x="604839" y="5464175"/>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20790035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mp; Image [Right] Alt">
    <p:spTree>
      <p:nvGrpSpPr>
        <p:cNvPr id="1" name=""/>
        <p:cNvGrpSpPr/>
        <p:nvPr/>
      </p:nvGrpSpPr>
      <p:grpSpPr>
        <a:xfrm>
          <a:off x="0" y="0"/>
          <a:ext cx="0" cy="0"/>
          <a:chOff x="0" y="0"/>
          <a:chExt cx="0" cy="0"/>
        </a:xfrm>
      </p:grpSpPr>
      <p:pic>
        <p:nvPicPr>
          <p:cNvPr id="12" name="Picture 11" descr="A blue and white gradient&#10;&#10;Description automatically generated">
            <a:extLst>
              <a:ext uri="{FF2B5EF4-FFF2-40B4-BE49-F238E27FC236}">
                <a16:creationId xmlns:a16="http://schemas.microsoft.com/office/drawing/2014/main" id="{72EC2625-A38D-61B4-9C4E-7AAF537F30FD}"/>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6740" y="4761"/>
            <a:ext cx="5895260" cy="6858000"/>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4770000"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19"/>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Picture Placeholder 15">
            <a:extLst>
              <a:ext uri="{FF2B5EF4-FFF2-40B4-BE49-F238E27FC236}">
                <a16:creationId xmlns:a16="http://schemas.microsoft.com/office/drawing/2014/main" id="{4E152E3B-E177-1B16-46B4-B021D02EEE38}"/>
              </a:ext>
            </a:extLst>
          </p:cNvPr>
          <p:cNvSpPr>
            <a:spLocks noGrp="1" noChangeAspect="1"/>
          </p:cNvSpPr>
          <p:nvPr>
            <p:ph type="pic" sz="quarter" idx="13"/>
          </p:nvPr>
        </p:nvSpPr>
        <p:spPr>
          <a:xfrm>
            <a:off x="6338292" y="-2"/>
            <a:ext cx="5853707" cy="6588000"/>
          </a:xfrm>
          <a:custGeom>
            <a:avLst/>
            <a:gdLst>
              <a:gd name="connsiteX0" fmla="*/ 0 w 4592638"/>
              <a:gd name="connsiteY0" fmla="*/ 0 h 5159375"/>
              <a:gd name="connsiteX1" fmla="*/ 4592638 w 4592638"/>
              <a:gd name="connsiteY1" fmla="*/ 0 h 5159375"/>
              <a:gd name="connsiteX2" fmla="*/ 4592638 w 4592638"/>
              <a:gd name="connsiteY2" fmla="*/ 4626762 h 5159375"/>
              <a:gd name="connsiteX3" fmla="*/ 4149674 w 4592638"/>
              <a:gd name="connsiteY3" fmla="*/ 4486143 h 5159375"/>
              <a:gd name="connsiteX4" fmla="*/ 3755238 w 4592638"/>
              <a:gd name="connsiteY4" fmla="*/ 4091661 h 5159375"/>
              <a:gd name="connsiteX5" fmla="*/ 3753993 w 4592638"/>
              <a:gd name="connsiteY5" fmla="*/ 4089172 h 5159375"/>
              <a:gd name="connsiteX6" fmla="*/ 2270811 w 4592638"/>
              <a:gd name="connsiteY6" fmla="*/ 3693446 h 5159375"/>
              <a:gd name="connsiteX7" fmla="*/ 389460 w 4592638"/>
              <a:gd name="connsiteY7" fmla="*/ 4776093 h 5159375"/>
              <a:gd name="connsiteX8" fmla="*/ 0 w 4592638"/>
              <a:gd name="connsiteY8" fmla="*/ 5159375 h 5159375"/>
              <a:gd name="connsiteX9" fmla="*/ 0 w 4592638"/>
              <a:gd name="connsiteY9" fmla="*/ 0 h 51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2638" h="5159375">
                <a:moveTo>
                  <a:pt x="0" y="0"/>
                </a:moveTo>
                <a:cubicBezTo>
                  <a:pt x="0" y="0"/>
                  <a:pt x="0" y="0"/>
                  <a:pt x="4592638" y="0"/>
                </a:cubicBezTo>
                <a:cubicBezTo>
                  <a:pt x="4592638" y="0"/>
                  <a:pt x="4592638" y="0"/>
                  <a:pt x="4592638" y="4626762"/>
                </a:cubicBezTo>
                <a:cubicBezTo>
                  <a:pt x="4440836" y="4613074"/>
                  <a:pt x="4290278" y="4567030"/>
                  <a:pt x="4149674" y="4486143"/>
                </a:cubicBezTo>
                <a:cubicBezTo>
                  <a:pt x="3980452" y="4387833"/>
                  <a:pt x="3847314" y="4250947"/>
                  <a:pt x="3755238" y="4091661"/>
                </a:cubicBezTo>
                <a:cubicBezTo>
                  <a:pt x="3755238" y="4090416"/>
                  <a:pt x="3753993" y="4090416"/>
                  <a:pt x="3753993" y="4089172"/>
                </a:cubicBezTo>
                <a:cubicBezTo>
                  <a:pt x="3454122" y="3570248"/>
                  <a:pt x="2789676" y="3393540"/>
                  <a:pt x="2270811" y="3693446"/>
                </a:cubicBezTo>
                <a:cubicBezTo>
                  <a:pt x="2270811" y="3693446"/>
                  <a:pt x="2270811" y="3693446"/>
                  <a:pt x="389460" y="4776093"/>
                </a:cubicBezTo>
                <a:cubicBezTo>
                  <a:pt x="233925" y="4865692"/>
                  <a:pt x="98298" y="4995112"/>
                  <a:pt x="0" y="5159375"/>
                </a:cubicBezTo>
                <a:cubicBezTo>
                  <a:pt x="0" y="5159375"/>
                  <a:pt x="0" y="5159375"/>
                  <a:pt x="0" y="0"/>
                </a:cubicBezTo>
                <a:close/>
              </a:path>
            </a:pathLst>
          </a:custGeom>
        </p:spPr>
        <p:txBody>
          <a:bodyPr wrap="square" tIns="720000">
            <a:noAutofit/>
          </a:bodyPr>
          <a:lstStyle>
            <a:lvl1pPr algn="ctr">
              <a:defRPr sz="1400" b="0"/>
            </a:lvl1pPr>
          </a:lstStyle>
          <a:p>
            <a:r>
              <a:rPr lang="en-GB"/>
              <a:t>Click icon to add picture</a:t>
            </a:r>
          </a:p>
        </p:txBody>
      </p:sp>
      <p:pic>
        <p:nvPicPr>
          <p:cNvPr id="8" name="Picture 7">
            <a:extLst>
              <a:ext uri="{FF2B5EF4-FFF2-40B4-BE49-F238E27FC236}">
                <a16:creationId xmlns:a16="http://schemas.microsoft.com/office/drawing/2014/main" id="{A731B40A-1E44-3228-9BF2-F7BB26BBC6F7}"/>
              </a:ext>
            </a:extLst>
          </p:cNvPr>
          <p:cNvPicPr>
            <a:picLocks noChangeAspect="1"/>
          </p:cNvPicPr>
          <p:nvPr userDrawn="1"/>
        </p:nvPicPr>
        <p:blipFill>
          <a:blip r:embed="rId3"/>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FD62E096-A235-2AF4-53E4-CAEC001F3CD8}"/>
              </a:ext>
            </a:extLst>
          </p:cNvPr>
          <p:cNvSpPr>
            <a:spLocks noGrp="1"/>
          </p:cNvSpPr>
          <p:nvPr>
            <p:ph type="body" sz="quarter" idx="14" hasCustomPrompt="1"/>
          </p:nvPr>
        </p:nvSpPr>
        <p:spPr>
          <a:xfrm>
            <a:off x="604839" y="5464175"/>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118587708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3"/>
            <a:ext cx="4857995"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470206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2" name="Picture Placeholder 11">
            <a:extLst>
              <a:ext uri="{FF2B5EF4-FFF2-40B4-BE49-F238E27FC236}">
                <a16:creationId xmlns:a16="http://schemas.microsoft.com/office/drawing/2014/main" id="{405C31BD-5A4F-89BA-3E8D-7678595A9D0C}"/>
              </a:ext>
            </a:extLst>
          </p:cNvPr>
          <p:cNvSpPr>
            <a:spLocks noGrp="1"/>
          </p:cNvSpPr>
          <p:nvPr>
            <p:ph type="pic" sz="quarter" idx="14"/>
          </p:nvPr>
        </p:nvSpPr>
        <p:spPr>
          <a:xfrm>
            <a:off x="5665509" y="184019"/>
            <a:ext cx="6526491" cy="6670835"/>
          </a:xfrm>
          <a:custGeom>
            <a:avLst/>
            <a:gdLst>
              <a:gd name="connsiteX0" fmla="*/ 2627552 w 4665662"/>
              <a:gd name="connsiteY0" fmla="*/ 0 h 4768850"/>
              <a:gd name="connsiteX1" fmla="*/ 4665662 w 4665662"/>
              <a:gd name="connsiteY1" fmla="*/ 970551 h 4768850"/>
              <a:gd name="connsiteX2" fmla="*/ 4665662 w 4665662"/>
              <a:gd name="connsiteY2" fmla="*/ 2455856 h 4768850"/>
              <a:gd name="connsiteX3" fmla="*/ 4582913 w 4665662"/>
              <a:gd name="connsiteY3" fmla="*/ 2510279 h 4768850"/>
              <a:gd name="connsiteX4" fmla="*/ 4219046 w 4665662"/>
              <a:gd name="connsiteY4" fmla="*/ 2624795 h 4768850"/>
              <a:gd name="connsiteX5" fmla="*/ 4144232 w 4665662"/>
              <a:gd name="connsiteY5" fmla="*/ 2628197 h 4768850"/>
              <a:gd name="connsiteX6" fmla="*/ 3351886 w 4665662"/>
              <a:gd name="connsiteY6" fmla="*/ 3130479 h 4768850"/>
              <a:gd name="connsiteX7" fmla="*/ 3269137 w 4665662"/>
              <a:gd name="connsiteY7" fmla="*/ 3504640 h 4768850"/>
              <a:gd name="connsiteX8" fmla="*/ 3385892 w 4665662"/>
              <a:gd name="connsiteY8" fmla="*/ 3942295 h 4768850"/>
              <a:gd name="connsiteX9" fmla="*/ 3413097 w 4665662"/>
              <a:gd name="connsiteY9" fmla="*/ 4768850 h 4768850"/>
              <a:gd name="connsiteX10" fmla="*/ 1101804 w 4665662"/>
              <a:gd name="connsiteY10" fmla="*/ 4768850 h 4768850"/>
              <a:gd name="connsiteX11" fmla="*/ 0 w 4665662"/>
              <a:gd name="connsiteY11" fmla="*/ 2628197 h 4768850"/>
              <a:gd name="connsiteX12" fmla="*/ 1745656 w 4665662"/>
              <a:gd name="connsiteY12" fmla="*/ 151932 h 4768850"/>
              <a:gd name="connsiteX13" fmla="*/ 1756991 w 4665662"/>
              <a:gd name="connsiteY13" fmla="*/ 147397 h 4768850"/>
              <a:gd name="connsiteX14" fmla="*/ 2627552 w 4665662"/>
              <a:gd name="connsiteY14" fmla="*/ 0 h 476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65662" h="4768850">
                <a:moveTo>
                  <a:pt x="2627552" y="0"/>
                </a:moveTo>
                <a:cubicBezTo>
                  <a:pt x="3450504" y="0"/>
                  <a:pt x="4183906" y="378696"/>
                  <a:pt x="4665662" y="970551"/>
                </a:cubicBezTo>
                <a:cubicBezTo>
                  <a:pt x="4665662" y="970551"/>
                  <a:pt x="4665662" y="970551"/>
                  <a:pt x="4665662" y="2455856"/>
                </a:cubicBezTo>
                <a:cubicBezTo>
                  <a:pt x="4639591" y="2476265"/>
                  <a:pt x="4611252" y="2494406"/>
                  <a:pt x="4582913" y="2510279"/>
                </a:cubicBezTo>
                <a:cubicBezTo>
                  <a:pt x="4467292" y="2577175"/>
                  <a:pt x="4343736" y="2614591"/>
                  <a:pt x="4219046" y="2624795"/>
                </a:cubicBezTo>
                <a:cubicBezTo>
                  <a:pt x="4194108" y="2627063"/>
                  <a:pt x="4169170" y="2628197"/>
                  <a:pt x="4144232" y="2628197"/>
                </a:cubicBezTo>
                <a:cubicBezTo>
                  <a:pt x="3793968" y="2628197"/>
                  <a:pt x="3492445" y="2833418"/>
                  <a:pt x="3351886" y="3130479"/>
                </a:cubicBezTo>
                <a:cubicBezTo>
                  <a:pt x="3298610" y="3243861"/>
                  <a:pt x="3269137" y="3370849"/>
                  <a:pt x="3269137" y="3504640"/>
                </a:cubicBezTo>
                <a:cubicBezTo>
                  <a:pt x="3269137" y="3664509"/>
                  <a:pt x="3311079" y="3814173"/>
                  <a:pt x="3385892" y="3942295"/>
                </a:cubicBezTo>
                <a:cubicBezTo>
                  <a:pt x="3537787" y="4206475"/>
                  <a:pt x="3537787" y="4514874"/>
                  <a:pt x="3413097" y="4768850"/>
                </a:cubicBezTo>
                <a:cubicBezTo>
                  <a:pt x="3413097" y="4768850"/>
                  <a:pt x="3413097" y="4768850"/>
                  <a:pt x="1101804" y="4768850"/>
                </a:cubicBezTo>
                <a:cubicBezTo>
                  <a:pt x="435281" y="4292646"/>
                  <a:pt x="0" y="3511443"/>
                  <a:pt x="0" y="2628197"/>
                </a:cubicBezTo>
                <a:cubicBezTo>
                  <a:pt x="0" y="1486439"/>
                  <a:pt x="728868" y="514755"/>
                  <a:pt x="1745656" y="151932"/>
                </a:cubicBezTo>
                <a:cubicBezTo>
                  <a:pt x="1749057" y="150798"/>
                  <a:pt x="1753591" y="149664"/>
                  <a:pt x="1756991" y="147397"/>
                </a:cubicBezTo>
                <a:cubicBezTo>
                  <a:pt x="2030175" y="52156"/>
                  <a:pt x="2322629" y="0"/>
                  <a:pt x="2627552" y="0"/>
                </a:cubicBezTo>
                <a:close/>
              </a:path>
            </a:pathLst>
          </a:custGeom>
        </p:spPr>
        <p:txBody>
          <a:bodyPr wrap="square" tIns="1440000">
            <a:noAutofit/>
          </a:bodyPr>
          <a:lstStyle>
            <a:lvl1pPr algn="ctr">
              <a:defRPr sz="1400" b="0"/>
            </a:lvl1pPr>
          </a:lstStyle>
          <a:p>
            <a:r>
              <a:rPr lang="en-GB"/>
              <a:t>Click icon to add picture</a:t>
            </a:r>
          </a:p>
        </p:txBody>
      </p:sp>
      <p:pic>
        <p:nvPicPr>
          <p:cNvPr id="8" name="Picture 7">
            <a:extLst>
              <a:ext uri="{FF2B5EF4-FFF2-40B4-BE49-F238E27FC236}">
                <a16:creationId xmlns:a16="http://schemas.microsoft.com/office/drawing/2014/main" id="{7B7ADA54-B020-8720-2417-FC05382B1A00}"/>
              </a:ext>
            </a:extLst>
          </p:cNvPr>
          <p:cNvPicPr>
            <a:picLocks noChangeAspect="1"/>
          </p:cNvPicPr>
          <p:nvPr userDrawn="1"/>
        </p:nvPicPr>
        <p:blipFill>
          <a:blip r:embed="rId2"/>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238771893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One Image">
    <p:spTree>
      <p:nvGrpSpPr>
        <p:cNvPr id="1" name=""/>
        <p:cNvGrpSpPr/>
        <p:nvPr/>
      </p:nvGrpSpPr>
      <p:grpSpPr>
        <a:xfrm>
          <a:off x="0" y="0"/>
          <a:ext cx="0" cy="0"/>
          <a:chOff x="0" y="0"/>
          <a:chExt cx="0" cy="0"/>
        </a:xfrm>
      </p:grpSpPr>
      <p:pic>
        <p:nvPicPr>
          <p:cNvPr id="7" name="Picture 6" descr="A purple and pink gradient&#10;&#10;Description automatically generated">
            <a:extLst>
              <a:ext uri="{FF2B5EF4-FFF2-40B4-BE49-F238E27FC236}">
                <a16:creationId xmlns:a16="http://schemas.microsoft.com/office/drawing/2014/main" id="{4CFC4D6F-F4FC-EC45-2FC3-20D2A4C97C1E}"/>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80468" y="-207409"/>
            <a:ext cx="3278191" cy="6858000"/>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5465762" cy="355738"/>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9872663" y="5036251"/>
            <a:ext cx="1733550" cy="692412"/>
          </a:xfrm>
        </p:spPr>
        <p:txBody>
          <a:bodyPr/>
          <a:lstStyle>
            <a:lvl1pPr>
              <a:lnSpc>
                <a:spcPct val="100000"/>
              </a:lnSpc>
              <a:spcBef>
                <a:spcPts val="0"/>
              </a:spcBef>
              <a:defRPr sz="1000">
                <a:solidFill>
                  <a:schemeClr val="bg1"/>
                </a:solidFill>
              </a:defRPr>
            </a:lvl1pPr>
            <a:lvl2pPr>
              <a:lnSpc>
                <a:spcPct val="100000"/>
              </a:lnSpc>
              <a:spcBef>
                <a:spcPts val="0"/>
              </a:spcBef>
              <a:defRPr sz="1000">
                <a:solidFill>
                  <a:schemeClr val="bg1"/>
                </a:solidFill>
              </a:defRPr>
            </a:lvl2pPr>
          </a:lstStyle>
          <a:p>
            <a:pPr lvl="0"/>
            <a:r>
              <a:rPr lang="en-GB"/>
              <a:t>Click to edit Master text styles</a:t>
            </a:r>
          </a:p>
          <a:p>
            <a:pPr lvl="1"/>
            <a:r>
              <a:rPr lang="en-GB"/>
              <a:t>Second level</a:t>
            </a:r>
          </a:p>
        </p:txBody>
      </p:sp>
      <p:sp>
        <p:nvSpPr>
          <p:cNvPr id="13" name="Picture Placeholder 12">
            <a:extLst>
              <a:ext uri="{FF2B5EF4-FFF2-40B4-BE49-F238E27FC236}">
                <a16:creationId xmlns:a16="http://schemas.microsoft.com/office/drawing/2014/main" id="{91CB4DF3-2ECC-10A9-A07B-6BB73D015760}"/>
              </a:ext>
            </a:extLst>
          </p:cNvPr>
          <p:cNvSpPr>
            <a:spLocks noGrp="1"/>
          </p:cNvSpPr>
          <p:nvPr>
            <p:ph type="pic" sz="quarter" idx="13"/>
          </p:nvPr>
        </p:nvSpPr>
        <p:spPr>
          <a:xfrm>
            <a:off x="609601" y="1998482"/>
            <a:ext cx="11168062" cy="4050866"/>
          </a:xfrm>
          <a:custGeom>
            <a:avLst/>
            <a:gdLst>
              <a:gd name="connsiteX0" fmla="*/ 0 w 8275638"/>
              <a:gd name="connsiteY0" fmla="*/ 0 h 3148012"/>
              <a:gd name="connsiteX1" fmla="*/ 8275638 w 8275638"/>
              <a:gd name="connsiteY1" fmla="*/ 0 h 3148012"/>
              <a:gd name="connsiteX2" fmla="*/ 8275638 w 8275638"/>
              <a:gd name="connsiteY2" fmla="*/ 1689924 h 3148012"/>
              <a:gd name="connsiteX3" fmla="*/ 7599716 w 8275638"/>
              <a:gd name="connsiteY3" fmla="*/ 1649912 h 3148012"/>
              <a:gd name="connsiteX4" fmla="*/ 6533522 w 8275638"/>
              <a:gd name="connsiteY4" fmla="*/ 2266569 h 3148012"/>
              <a:gd name="connsiteX5" fmla="*/ 6308999 w 8275638"/>
              <a:gd name="connsiteY5" fmla="*/ 3108000 h 3148012"/>
              <a:gd name="connsiteX6" fmla="*/ 6334860 w 8275638"/>
              <a:gd name="connsiteY6" fmla="*/ 3148012 h 3148012"/>
              <a:gd name="connsiteX7" fmla="*/ 0 w 8275638"/>
              <a:gd name="connsiteY7" fmla="*/ 3148012 h 3148012"/>
              <a:gd name="connsiteX8" fmla="*/ 0 w 8275638"/>
              <a:gd name="connsiteY8" fmla="*/ 0 h 314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638" h="3148012">
                <a:moveTo>
                  <a:pt x="0" y="0"/>
                </a:moveTo>
                <a:lnTo>
                  <a:pt x="8275638" y="0"/>
                </a:lnTo>
                <a:cubicBezTo>
                  <a:pt x="8275638" y="0"/>
                  <a:pt x="8275638" y="0"/>
                  <a:pt x="8275638" y="1689924"/>
                </a:cubicBezTo>
                <a:cubicBezTo>
                  <a:pt x="8085205" y="1546351"/>
                  <a:pt x="7819537" y="1522814"/>
                  <a:pt x="7599716" y="1649912"/>
                </a:cubicBezTo>
                <a:cubicBezTo>
                  <a:pt x="7599716" y="1649912"/>
                  <a:pt x="7599716" y="1649912"/>
                  <a:pt x="6533522" y="2266569"/>
                </a:cubicBezTo>
                <a:cubicBezTo>
                  <a:pt x="6239643" y="2436032"/>
                  <a:pt x="6139724" y="2813793"/>
                  <a:pt x="6308999" y="3108000"/>
                </a:cubicBezTo>
                <a:cubicBezTo>
                  <a:pt x="6317227" y="3122122"/>
                  <a:pt x="6325456" y="3135067"/>
                  <a:pt x="6334860" y="3148012"/>
                </a:cubicBezTo>
                <a:cubicBezTo>
                  <a:pt x="6334860" y="3148012"/>
                  <a:pt x="6334860" y="3148012"/>
                  <a:pt x="0" y="3148012"/>
                </a:cubicBezTo>
                <a:cubicBezTo>
                  <a:pt x="0" y="3148012"/>
                  <a:pt x="0" y="3148012"/>
                  <a:pt x="0" y="0"/>
                </a:cubicBezTo>
                <a:close/>
              </a:path>
            </a:pathLst>
          </a:custGeom>
        </p:spPr>
        <p:txBody>
          <a:bodyPr wrap="square" lIns="90000" tIns="90000">
            <a:noAutofit/>
          </a:bodyPr>
          <a:lstStyle>
            <a:lvl1pPr>
              <a:defRPr sz="1400" b="0"/>
            </a:lvl1pPr>
          </a:lstStyle>
          <a:p>
            <a:r>
              <a:rPr lang="en-GB"/>
              <a:t>Click icon to add picture</a:t>
            </a:r>
          </a:p>
        </p:txBody>
      </p:sp>
      <p:pic>
        <p:nvPicPr>
          <p:cNvPr id="9" name="Picture 8">
            <a:extLst>
              <a:ext uri="{FF2B5EF4-FFF2-40B4-BE49-F238E27FC236}">
                <a16:creationId xmlns:a16="http://schemas.microsoft.com/office/drawing/2014/main" id="{0CA76F64-7E6B-C614-FA9C-E2B5800F52C8}"/>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3724705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5465762" cy="355738"/>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6310313" y="1573619"/>
            <a:ext cx="5465762" cy="355739"/>
          </a:xfrm>
        </p:spPr>
        <p:txBody>
          <a:bodyPr/>
          <a:lstStyle/>
          <a:p>
            <a:pPr lvl="0"/>
            <a:r>
              <a:rPr lang="en-GB"/>
              <a:t>Click to edit Master text styles</a:t>
            </a:r>
          </a:p>
        </p:txBody>
      </p:sp>
      <p:sp>
        <p:nvSpPr>
          <p:cNvPr id="12" name="Text Placeholder 11">
            <a:extLst>
              <a:ext uri="{FF2B5EF4-FFF2-40B4-BE49-F238E27FC236}">
                <a16:creationId xmlns:a16="http://schemas.microsoft.com/office/drawing/2014/main" id="{4900BD1E-106D-6745-BCC4-EA41A3289CEB}"/>
              </a:ext>
            </a:extLst>
          </p:cNvPr>
          <p:cNvSpPr>
            <a:spLocks noGrp="1"/>
          </p:cNvSpPr>
          <p:nvPr>
            <p:ph type="body" sz="quarter" idx="14"/>
          </p:nvPr>
        </p:nvSpPr>
        <p:spPr>
          <a:xfrm>
            <a:off x="6310313" y="5359139"/>
            <a:ext cx="3582988"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604838" y="2073275"/>
            <a:ext cx="5465762" cy="3190875"/>
          </a:xfrm>
        </p:spPr>
        <p:txBody>
          <a:bodyPr lIns="90000" tIns="90000"/>
          <a:lstStyle>
            <a:lvl1pPr>
              <a:defRPr sz="1400" b="0"/>
            </a:lvl1pPr>
          </a:lstStyle>
          <a:p>
            <a:r>
              <a:rPr lang="en-GB"/>
              <a:t>Click icon to add picture</a:t>
            </a:r>
          </a:p>
        </p:txBody>
      </p:sp>
      <p:sp>
        <p:nvSpPr>
          <p:cNvPr id="15" name="Picture Placeholder 13">
            <a:extLst>
              <a:ext uri="{FF2B5EF4-FFF2-40B4-BE49-F238E27FC236}">
                <a16:creationId xmlns:a16="http://schemas.microsoft.com/office/drawing/2014/main" id="{0C074D9A-3ED8-DCC3-7AE2-07A9E42A504D}"/>
              </a:ext>
            </a:extLst>
          </p:cNvPr>
          <p:cNvSpPr>
            <a:spLocks noGrp="1"/>
          </p:cNvSpPr>
          <p:nvPr>
            <p:ph type="pic" sz="quarter" idx="16"/>
          </p:nvPr>
        </p:nvSpPr>
        <p:spPr>
          <a:xfrm>
            <a:off x="6310313" y="2073275"/>
            <a:ext cx="5465762" cy="3190875"/>
          </a:xfrm>
        </p:spPr>
        <p:txBody>
          <a:bodyPr lIns="90000" tIns="90000"/>
          <a:lstStyle>
            <a:lvl1pPr>
              <a:defRPr sz="1400" b="0"/>
            </a:lvl1pPr>
          </a:lstStyle>
          <a:p>
            <a:r>
              <a:rPr lang="en-GB"/>
              <a:t>Click icon to add picture</a:t>
            </a:r>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359139"/>
            <a:ext cx="3582988"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8" name="Picture 7">
            <a:extLst>
              <a:ext uri="{FF2B5EF4-FFF2-40B4-BE49-F238E27FC236}">
                <a16:creationId xmlns:a16="http://schemas.microsoft.com/office/drawing/2014/main" id="{B26611B9-A111-0371-1540-E3774806C565}"/>
              </a:ext>
            </a:extLst>
          </p:cNvPr>
          <p:cNvPicPr>
            <a:picLocks noChangeAspect="1"/>
          </p:cNvPicPr>
          <p:nvPr userDrawn="1"/>
        </p:nvPicPr>
        <p:blipFill>
          <a:blip r:embed="rId2"/>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2105813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hasCustomPrompt="1"/>
          </p:nvPr>
        </p:nvSpPr>
        <p:spPr>
          <a:xfrm>
            <a:off x="604839" y="1573620"/>
            <a:ext cx="3562349" cy="355738"/>
          </a:xfrm>
        </p:spPr>
        <p:txBody>
          <a:bodyPr/>
          <a:lstStyle/>
          <a:p>
            <a:pPr lvl="0"/>
            <a:r>
              <a:rPr lang="en-US"/>
              <a:t>Click to edit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604838" y="2073275"/>
            <a:ext cx="3562349" cy="3190875"/>
          </a:xfrm>
        </p:spPr>
        <p:txBody>
          <a:bodyPr lIns="90000" tIns="90000"/>
          <a:lstStyle>
            <a:lvl1pPr>
              <a:defRPr sz="1400" b="0"/>
            </a:lvl1pPr>
          </a:lstStyle>
          <a:p>
            <a:r>
              <a:rPr lang="en-GB"/>
              <a:t>Click icon to add picture</a:t>
            </a:r>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7" name="Content Placeholder 2">
            <a:extLst>
              <a:ext uri="{FF2B5EF4-FFF2-40B4-BE49-F238E27FC236}">
                <a16:creationId xmlns:a16="http://schemas.microsoft.com/office/drawing/2014/main" id="{06930683-2C07-515F-6B98-21313F587FC0}"/>
              </a:ext>
            </a:extLst>
          </p:cNvPr>
          <p:cNvSpPr>
            <a:spLocks noGrp="1"/>
          </p:cNvSpPr>
          <p:nvPr>
            <p:ph idx="18" hasCustomPrompt="1"/>
          </p:nvPr>
        </p:nvSpPr>
        <p:spPr>
          <a:xfrm>
            <a:off x="4406901" y="1573620"/>
            <a:ext cx="3562349" cy="355738"/>
          </a:xfrm>
        </p:spPr>
        <p:txBody>
          <a:bodyPr/>
          <a:lstStyle/>
          <a:p>
            <a:pPr lvl="0"/>
            <a:r>
              <a:rPr lang="en-US"/>
              <a:t>Click to edit text styles</a:t>
            </a:r>
          </a:p>
        </p:txBody>
      </p:sp>
      <p:sp>
        <p:nvSpPr>
          <p:cNvPr id="8" name="Picture Placeholder 13">
            <a:extLst>
              <a:ext uri="{FF2B5EF4-FFF2-40B4-BE49-F238E27FC236}">
                <a16:creationId xmlns:a16="http://schemas.microsoft.com/office/drawing/2014/main" id="{5A4C5A24-7447-AF6B-CB8A-1CA59B1247E8}"/>
              </a:ext>
            </a:extLst>
          </p:cNvPr>
          <p:cNvSpPr>
            <a:spLocks noGrp="1"/>
          </p:cNvSpPr>
          <p:nvPr>
            <p:ph type="pic" sz="quarter" idx="19"/>
          </p:nvPr>
        </p:nvSpPr>
        <p:spPr>
          <a:xfrm>
            <a:off x="4406900" y="2073275"/>
            <a:ext cx="3562349" cy="3190875"/>
          </a:xfrm>
        </p:spPr>
        <p:txBody>
          <a:bodyPr lIns="90000" tIns="90000"/>
          <a:lstStyle>
            <a:lvl1pPr>
              <a:defRPr sz="1400" b="0"/>
            </a:lvl1pPr>
          </a:lstStyle>
          <a:p>
            <a:r>
              <a:rPr lang="en-GB"/>
              <a:t>Click icon to add picture</a:t>
            </a:r>
          </a:p>
        </p:txBody>
      </p:sp>
      <p:sp>
        <p:nvSpPr>
          <p:cNvPr id="11" name="Text Placeholder 11">
            <a:extLst>
              <a:ext uri="{FF2B5EF4-FFF2-40B4-BE49-F238E27FC236}">
                <a16:creationId xmlns:a16="http://schemas.microsoft.com/office/drawing/2014/main" id="{5A5FB49C-AB6F-0460-96FD-E8379B6900E2}"/>
              </a:ext>
            </a:extLst>
          </p:cNvPr>
          <p:cNvSpPr>
            <a:spLocks noGrp="1"/>
          </p:cNvSpPr>
          <p:nvPr>
            <p:ph type="body" sz="quarter" idx="20"/>
          </p:nvPr>
        </p:nvSpPr>
        <p:spPr>
          <a:xfrm>
            <a:off x="4406900"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5DEC9EC0-0A9C-AD30-D8B4-BDAFC16D9D6A}"/>
              </a:ext>
            </a:extLst>
          </p:cNvPr>
          <p:cNvSpPr>
            <a:spLocks noGrp="1"/>
          </p:cNvSpPr>
          <p:nvPr>
            <p:ph idx="21" hasCustomPrompt="1"/>
          </p:nvPr>
        </p:nvSpPr>
        <p:spPr>
          <a:xfrm>
            <a:off x="8210552" y="1573620"/>
            <a:ext cx="3562349" cy="355738"/>
          </a:xfrm>
        </p:spPr>
        <p:txBody>
          <a:bodyPr/>
          <a:lstStyle/>
          <a:p>
            <a:pPr lvl="0"/>
            <a:r>
              <a:rPr lang="en-US"/>
              <a:t>Click to edit text styles</a:t>
            </a:r>
          </a:p>
        </p:txBody>
      </p:sp>
      <p:sp>
        <p:nvSpPr>
          <p:cNvPr id="17" name="Picture Placeholder 13">
            <a:extLst>
              <a:ext uri="{FF2B5EF4-FFF2-40B4-BE49-F238E27FC236}">
                <a16:creationId xmlns:a16="http://schemas.microsoft.com/office/drawing/2014/main" id="{6CFA9FC5-F07D-1CC2-DC50-3EB8E61D9119}"/>
              </a:ext>
            </a:extLst>
          </p:cNvPr>
          <p:cNvSpPr>
            <a:spLocks noGrp="1"/>
          </p:cNvSpPr>
          <p:nvPr>
            <p:ph type="pic" sz="quarter" idx="22"/>
          </p:nvPr>
        </p:nvSpPr>
        <p:spPr>
          <a:xfrm>
            <a:off x="8210551" y="2073275"/>
            <a:ext cx="3562349" cy="3190875"/>
          </a:xfrm>
        </p:spPr>
        <p:txBody>
          <a:bodyPr lIns="90000" tIns="90000"/>
          <a:lstStyle>
            <a:lvl1pPr>
              <a:defRPr sz="1400" b="0"/>
            </a:lvl1pPr>
          </a:lstStyle>
          <a:p>
            <a:r>
              <a:rPr lang="en-GB"/>
              <a:t>Click icon to add picture</a:t>
            </a:r>
          </a:p>
        </p:txBody>
      </p:sp>
      <p:sp>
        <p:nvSpPr>
          <p:cNvPr id="18" name="Text Placeholder 11">
            <a:extLst>
              <a:ext uri="{FF2B5EF4-FFF2-40B4-BE49-F238E27FC236}">
                <a16:creationId xmlns:a16="http://schemas.microsoft.com/office/drawing/2014/main" id="{ACC3CE1F-FC53-0F86-9C92-D632E6EFFFF0}"/>
              </a:ext>
            </a:extLst>
          </p:cNvPr>
          <p:cNvSpPr>
            <a:spLocks noGrp="1"/>
          </p:cNvSpPr>
          <p:nvPr>
            <p:ph type="body" sz="quarter" idx="23"/>
          </p:nvPr>
        </p:nvSpPr>
        <p:spPr>
          <a:xfrm>
            <a:off x="8210551"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9" name="Picture 8">
            <a:extLst>
              <a:ext uri="{FF2B5EF4-FFF2-40B4-BE49-F238E27FC236}">
                <a16:creationId xmlns:a16="http://schemas.microsoft.com/office/drawing/2014/main" id="{D1AFB7D1-199C-2638-797C-B9402EE44460}"/>
              </a:ext>
            </a:extLst>
          </p:cNvPr>
          <p:cNvPicPr>
            <a:picLocks noChangeAspect="1"/>
          </p:cNvPicPr>
          <p:nvPr userDrawn="1"/>
        </p:nvPicPr>
        <p:blipFill>
          <a:blip r:embed="rId2"/>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385524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leed image [Light]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urple and pink gradient&#10;&#10;Description automatically generated">
            <a:extLst>
              <a:ext uri="{FF2B5EF4-FFF2-40B4-BE49-F238E27FC236}">
                <a16:creationId xmlns:a16="http://schemas.microsoft.com/office/drawing/2014/main" id="{5B8D7F47-1AA6-7D29-53BC-322F508C66C6}"/>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1025" y="0"/>
            <a:ext cx="4700975" cy="6858000"/>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9" name="Text Placeholder 11">
            <a:extLst>
              <a:ext uri="{FF2B5EF4-FFF2-40B4-BE49-F238E27FC236}">
                <a16:creationId xmlns:a16="http://schemas.microsoft.com/office/drawing/2014/main" id="{A92187FE-E661-7028-83F4-C00A7BBC9C0E}"/>
              </a:ext>
            </a:extLst>
          </p:cNvPr>
          <p:cNvSpPr>
            <a:spLocks noGrp="1"/>
          </p:cNvSpPr>
          <p:nvPr>
            <p:ph type="body" sz="quarter" idx="17"/>
          </p:nvPr>
        </p:nvSpPr>
        <p:spPr>
          <a:xfrm>
            <a:off x="8201025" y="5229371"/>
            <a:ext cx="1900238" cy="692412"/>
          </a:xfrm>
        </p:spPr>
        <p:txBody>
          <a:bodyPr/>
          <a:lstStyle>
            <a:lvl1pPr>
              <a:lnSpc>
                <a:spcPct val="100000"/>
              </a:lnSpc>
              <a:spcBef>
                <a:spcPts val="0"/>
              </a:spcBef>
              <a:defRPr sz="1000">
                <a:solidFill>
                  <a:schemeClr val="bg1"/>
                </a:solidFill>
              </a:defRPr>
            </a:lvl1pPr>
            <a:lvl2pPr>
              <a:lnSpc>
                <a:spcPct val="100000"/>
              </a:lnSpc>
              <a:spcBef>
                <a:spcPts val="0"/>
              </a:spcBef>
              <a:defRPr sz="1000">
                <a:solidFill>
                  <a:schemeClr val="bg1"/>
                </a:solidFill>
              </a:defRPr>
            </a:lvl2pPr>
          </a:lstStyle>
          <a:p>
            <a:pPr lvl="0"/>
            <a:r>
              <a:rPr lang="en-GB"/>
              <a:t>Click to edit Master text styles</a:t>
            </a:r>
          </a:p>
          <a:p>
            <a:pPr lvl="1"/>
            <a:r>
              <a:rPr lang="en-GB"/>
              <a:t>Second level</a:t>
            </a:r>
          </a:p>
        </p:txBody>
      </p:sp>
      <p:pic>
        <p:nvPicPr>
          <p:cNvPr id="6" name="Picture 5">
            <a:extLst>
              <a:ext uri="{FF2B5EF4-FFF2-40B4-BE49-F238E27FC236}">
                <a16:creationId xmlns:a16="http://schemas.microsoft.com/office/drawing/2014/main" id="{6947A8A2-4A55-4B95-96AB-F65A41B20B9E}"/>
              </a:ext>
            </a:extLst>
          </p:cNvPr>
          <p:cNvPicPr>
            <a:picLocks noChangeAspect="1"/>
          </p:cNvPicPr>
          <p:nvPr userDrawn="1"/>
        </p:nvPicPr>
        <p:blipFill>
          <a:blip r:embed="rId4"/>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295288922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Light] Black Logo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urple and pink gradient&#10;&#10;Description automatically generated">
            <a:extLst>
              <a:ext uri="{FF2B5EF4-FFF2-40B4-BE49-F238E27FC236}">
                <a16:creationId xmlns:a16="http://schemas.microsoft.com/office/drawing/2014/main" id="{5B8D7F47-1AA6-7D29-53BC-322F508C66C6}"/>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1025" y="0"/>
            <a:ext cx="4700975" cy="6858000"/>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9" name="Text Placeholder 11">
            <a:extLst>
              <a:ext uri="{FF2B5EF4-FFF2-40B4-BE49-F238E27FC236}">
                <a16:creationId xmlns:a16="http://schemas.microsoft.com/office/drawing/2014/main" id="{A92187FE-E661-7028-83F4-C00A7BBC9C0E}"/>
              </a:ext>
            </a:extLst>
          </p:cNvPr>
          <p:cNvSpPr>
            <a:spLocks noGrp="1"/>
          </p:cNvSpPr>
          <p:nvPr>
            <p:ph type="body" sz="quarter" idx="17"/>
          </p:nvPr>
        </p:nvSpPr>
        <p:spPr>
          <a:xfrm>
            <a:off x="8201025" y="5229371"/>
            <a:ext cx="1900238" cy="692412"/>
          </a:xfrm>
        </p:spPr>
        <p:txBody>
          <a:bodyPr/>
          <a:lstStyle>
            <a:lvl1pPr>
              <a:lnSpc>
                <a:spcPct val="100000"/>
              </a:lnSpc>
              <a:spcBef>
                <a:spcPts val="0"/>
              </a:spcBef>
              <a:defRPr sz="1000">
                <a:solidFill>
                  <a:schemeClr val="bg1"/>
                </a:solidFill>
              </a:defRPr>
            </a:lvl1pPr>
            <a:lvl2pPr>
              <a:lnSpc>
                <a:spcPct val="100000"/>
              </a:lnSpc>
              <a:spcBef>
                <a:spcPts val="0"/>
              </a:spcBef>
              <a:defRPr sz="1000">
                <a:solidFill>
                  <a:schemeClr val="bg1"/>
                </a:solidFill>
              </a:defRPr>
            </a:lvl2pPr>
          </a:lstStyle>
          <a:p>
            <a:pPr lvl="0"/>
            <a:r>
              <a:rPr lang="en-GB"/>
              <a:t>Click to edit Master text styles</a:t>
            </a:r>
          </a:p>
          <a:p>
            <a:pPr lvl="1"/>
            <a:r>
              <a:rPr lang="en-GB"/>
              <a:t>Second level</a:t>
            </a:r>
          </a:p>
        </p:txBody>
      </p:sp>
      <p:pic>
        <p:nvPicPr>
          <p:cNvPr id="7" name="Picture 6">
            <a:extLst>
              <a:ext uri="{FF2B5EF4-FFF2-40B4-BE49-F238E27FC236}">
                <a16:creationId xmlns:a16="http://schemas.microsoft.com/office/drawing/2014/main" id="{E00E1E5D-3598-B9E9-650D-49A26AC42F68}"/>
              </a:ext>
            </a:extLst>
          </p:cNvPr>
          <p:cNvPicPr>
            <a:picLocks noChangeAspect="1"/>
          </p:cNvPicPr>
          <p:nvPr userDrawn="1"/>
        </p:nvPicPr>
        <p:blipFill>
          <a:blip r:embed="rId4"/>
          <a:stretch>
            <a:fillRect/>
          </a:stretch>
        </p:blipFill>
        <p:spPr>
          <a:xfrm>
            <a:off x="378000" y="6058800"/>
            <a:ext cx="2106000" cy="749872"/>
          </a:xfrm>
          <a:prstGeom prst="rect">
            <a:avLst/>
          </a:prstGeom>
        </p:spPr>
      </p:pic>
    </p:spTree>
    <p:extLst>
      <p:ext uri="{BB962C8B-B14F-4D97-AF65-F5344CB8AC3E}">
        <p14:creationId xmlns:p14="http://schemas.microsoft.com/office/powerpoint/2010/main" val="3521397002"/>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bleed image + Sha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00CA3A-D5C6-6306-F264-B33E7114A570}"/>
              </a:ext>
            </a:extLst>
          </p:cNvPr>
          <p:cNvPicPr>
            <a:picLocks noChangeAspect="1"/>
          </p:cNvPicPr>
          <p:nvPr userDrawn="1"/>
        </p:nvPicPr>
        <p:blipFill>
          <a:blip r:embed="rId3"/>
          <a:stretch>
            <a:fillRect/>
          </a:stretch>
        </p:blipFill>
        <p:spPr>
          <a:xfrm>
            <a:off x="1" y="5276289"/>
            <a:ext cx="4892510" cy="1591137"/>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8"/>
          </a:xfrm>
        </p:spPr>
        <p:txBody>
          <a:bodyPr/>
          <a:lstStyle>
            <a:lvl1pPr>
              <a:defRPr>
                <a:solidFill>
                  <a:schemeClr val="bg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pic>
        <p:nvPicPr>
          <p:cNvPr id="6" name="Picture 5">
            <a:extLst>
              <a:ext uri="{FF2B5EF4-FFF2-40B4-BE49-F238E27FC236}">
                <a16:creationId xmlns:a16="http://schemas.microsoft.com/office/drawing/2014/main" id="{D9774A33-9D98-74B8-11C8-77CDA362246A}"/>
              </a:ext>
            </a:extLst>
          </p:cNvPr>
          <p:cNvPicPr>
            <a:picLocks noChangeAspect="1"/>
          </p:cNvPicPr>
          <p:nvPr userDrawn="1"/>
        </p:nvPicPr>
        <p:blipFill>
          <a:blip r:embed="rId4"/>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3716519742"/>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Caption + Large Copy [L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6070600" cy="6858000"/>
          </a:xfrm>
        </p:spPr>
        <p:txBody>
          <a:bodyPr lIns="90000" tIns="90000"/>
          <a:lstStyle>
            <a:lvl1pPr>
              <a:defRPr sz="1400" b="0"/>
            </a:lvl1pPr>
          </a:lstStyle>
          <a:p>
            <a:r>
              <a:rPr lang="en-GB"/>
              <a:t>Click icon to add picture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8"/>
          </a:xfrm>
        </p:spPr>
        <p:txBody>
          <a:bodyPr/>
          <a:lstStyle>
            <a:lvl1pPr>
              <a:defRPr sz="4000" b="0" spc="-70"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233035"/>
            <a:ext cx="3562390" cy="818515"/>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7" name="Picture 6">
            <a:extLst>
              <a:ext uri="{FF2B5EF4-FFF2-40B4-BE49-F238E27FC236}">
                <a16:creationId xmlns:a16="http://schemas.microsoft.com/office/drawing/2014/main" id="{99091EEB-ACD3-D88E-200B-3AD83B1B0385}"/>
              </a:ext>
            </a:extLst>
          </p:cNvPr>
          <p:cNvPicPr>
            <a:picLocks noChangeAspect="1"/>
          </p:cNvPicPr>
          <p:nvPr userDrawn="1"/>
        </p:nvPicPr>
        <p:blipFill>
          <a:blip r:embed="rId2"/>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4033759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Caption + Large Copy [Shap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5B02303-1EE2-81CD-39CF-6C01FF93C200}"/>
              </a:ext>
            </a:extLst>
          </p:cNvPr>
          <p:cNvSpPr>
            <a:spLocks noGrp="1"/>
          </p:cNvSpPr>
          <p:nvPr>
            <p:ph type="pic" sz="quarter" idx="13"/>
          </p:nvPr>
        </p:nvSpPr>
        <p:spPr>
          <a:xfrm>
            <a:off x="-3811" y="0"/>
            <a:ext cx="6092517" cy="6858000"/>
          </a:xfrm>
          <a:custGeom>
            <a:avLst/>
            <a:gdLst>
              <a:gd name="connsiteX0" fmla="*/ 0 w 3702050"/>
              <a:gd name="connsiteY0" fmla="*/ 0 h 4167187"/>
              <a:gd name="connsiteX1" fmla="*/ 3702050 w 3702050"/>
              <a:gd name="connsiteY1" fmla="*/ 0 h 4167187"/>
              <a:gd name="connsiteX2" fmla="*/ 3702050 w 3702050"/>
              <a:gd name="connsiteY2" fmla="*/ 4167187 h 4167187"/>
              <a:gd name="connsiteX3" fmla="*/ 2952573 w 3702050"/>
              <a:gd name="connsiteY3" fmla="*/ 4167187 h 4167187"/>
              <a:gd name="connsiteX4" fmla="*/ 1403461 w 3702050"/>
              <a:gd name="connsiteY4" fmla="*/ 3267190 h 4167187"/>
              <a:gd name="connsiteX5" fmla="*/ 746584 w 3702050"/>
              <a:gd name="connsiteY5" fmla="*/ 3443717 h 4167187"/>
              <a:gd name="connsiteX6" fmla="*/ 333744 w 3702050"/>
              <a:gd name="connsiteY6" fmla="*/ 3685838 h 4167187"/>
              <a:gd name="connsiteX7" fmla="*/ 323134 w 3702050"/>
              <a:gd name="connsiteY7" fmla="*/ 3685838 h 4167187"/>
              <a:gd name="connsiteX8" fmla="*/ 0 w 3702050"/>
              <a:gd name="connsiteY8" fmla="*/ 3817992 h 4167187"/>
              <a:gd name="connsiteX9" fmla="*/ 0 w 3702050"/>
              <a:gd name="connsiteY9" fmla="*/ 3737980 h 4167187"/>
              <a:gd name="connsiteX10" fmla="*/ 0 w 3702050"/>
              <a:gd name="connsiteY10" fmla="*/ 0 h 41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050" h="4167187">
                <a:moveTo>
                  <a:pt x="0" y="0"/>
                </a:moveTo>
                <a:lnTo>
                  <a:pt x="3702050" y="0"/>
                </a:lnTo>
                <a:cubicBezTo>
                  <a:pt x="3702050" y="0"/>
                  <a:pt x="3702050" y="0"/>
                  <a:pt x="3702050" y="4167187"/>
                </a:cubicBezTo>
                <a:cubicBezTo>
                  <a:pt x="3702050" y="4167187"/>
                  <a:pt x="3702050" y="4167187"/>
                  <a:pt x="2952573" y="4167187"/>
                </a:cubicBezTo>
                <a:cubicBezTo>
                  <a:pt x="2952573" y="4167187"/>
                  <a:pt x="2952573" y="4167187"/>
                  <a:pt x="1403461" y="3267190"/>
                </a:cubicBezTo>
                <a:cubicBezTo>
                  <a:pt x="1172927" y="3134072"/>
                  <a:pt x="879695" y="3213171"/>
                  <a:pt x="746584" y="3443717"/>
                </a:cubicBezTo>
                <a:cubicBezTo>
                  <a:pt x="658807" y="3597093"/>
                  <a:pt x="498687" y="3683909"/>
                  <a:pt x="333744" y="3685838"/>
                </a:cubicBezTo>
                <a:cubicBezTo>
                  <a:pt x="333744" y="3685838"/>
                  <a:pt x="333744" y="3685838"/>
                  <a:pt x="323134" y="3685838"/>
                </a:cubicBezTo>
                <a:cubicBezTo>
                  <a:pt x="197739" y="3687768"/>
                  <a:pt x="83919" y="3737928"/>
                  <a:pt x="0" y="3817992"/>
                </a:cubicBezTo>
                <a:lnTo>
                  <a:pt x="0" y="3737980"/>
                </a:lnTo>
                <a:cubicBezTo>
                  <a:pt x="0" y="3251545"/>
                  <a:pt x="0" y="2213818"/>
                  <a:pt x="0" y="0"/>
                </a:cubicBezTo>
                <a:close/>
              </a:path>
            </a:pathLst>
          </a:custGeom>
        </p:spPr>
        <p:txBody>
          <a:bodyPr wrap="square" lIns="90000" tIns="90000">
            <a:noAutofit/>
          </a:bodyPr>
          <a:lstStyle>
            <a:lvl1pPr>
              <a:defRPr sz="1400" b="0"/>
            </a:lvl1pPr>
          </a:lstStyle>
          <a:p>
            <a:r>
              <a:rPr lang="en-GB"/>
              <a:t>Click icon to add picture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8"/>
          </a:xfrm>
        </p:spPr>
        <p:txBody>
          <a:bodyPr/>
          <a:lstStyle>
            <a:lvl1pPr>
              <a:defRPr sz="4000" b="0" spc="-70"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 name="Picture 1">
            <a:extLst>
              <a:ext uri="{FF2B5EF4-FFF2-40B4-BE49-F238E27FC236}">
                <a16:creationId xmlns:a16="http://schemas.microsoft.com/office/drawing/2014/main" id="{BBE65450-2025-A6AF-3AD8-0E7645DBEA9D}"/>
              </a:ext>
            </a:extLst>
          </p:cNvPr>
          <p:cNvPicPr>
            <a:picLocks noChangeAspect="1"/>
          </p:cNvPicPr>
          <p:nvPr userDrawn="1"/>
        </p:nvPicPr>
        <p:blipFill>
          <a:blip r:embed="rId2"/>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603874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Caption + Large Copy [Dar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6070600" cy="6858000"/>
          </a:xfrm>
          <a:solidFill>
            <a:schemeClr val="tx1"/>
          </a:solidFill>
        </p:spPr>
        <p:txBody>
          <a:bodyPr lIns="90000" tIns="90000"/>
          <a:lstStyle>
            <a:lvl1pPr>
              <a:defRPr sz="1400" b="0">
                <a:solidFill>
                  <a:schemeClr val="bg1"/>
                </a:solidFill>
              </a:defRPr>
            </a:lvl1pPr>
          </a:lstStyle>
          <a:p>
            <a:r>
              <a:rPr lang="en-GB"/>
              <a:t>Click icon to add picture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8"/>
          </a:xfrm>
        </p:spPr>
        <p:txBody>
          <a:bodyPr/>
          <a:lstStyle>
            <a:lvl1pPr>
              <a:defRPr sz="4000" b="0" spc="-70"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233035"/>
            <a:ext cx="3562390" cy="818515"/>
          </a:xfrm>
        </p:spPr>
        <p:txBody>
          <a:bodyPr/>
          <a:lstStyle>
            <a:lvl1pPr>
              <a:lnSpc>
                <a:spcPct val="100000"/>
              </a:lnSpc>
              <a:spcBef>
                <a:spcPts val="0"/>
              </a:spcBef>
              <a:defRPr sz="1000">
                <a:solidFill>
                  <a:schemeClr val="bg1"/>
                </a:solidFill>
              </a:defRPr>
            </a:lvl1pPr>
            <a:lvl2pPr>
              <a:lnSpc>
                <a:spcPct val="100000"/>
              </a:lnSpc>
              <a:spcBef>
                <a:spcPts val="0"/>
              </a:spcBef>
              <a:defRPr sz="1000">
                <a:solidFill>
                  <a:schemeClr val="bg1"/>
                </a:solidFill>
              </a:defRPr>
            </a:lvl2pPr>
          </a:lstStyle>
          <a:p>
            <a:pPr lvl="0"/>
            <a:r>
              <a:rPr lang="en-GB"/>
              <a:t>Click to edit Master text styles</a:t>
            </a:r>
          </a:p>
          <a:p>
            <a:pPr lvl="1"/>
            <a:r>
              <a:rPr lang="en-GB"/>
              <a:t>Second level</a:t>
            </a:r>
          </a:p>
        </p:txBody>
      </p:sp>
      <p:pic>
        <p:nvPicPr>
          <p:cNvPr id="2" name="Picture 1">
            <a:extLst>
              <a:ext uri="{FF2B5EF4-FFF2-40B4-BE49-F238E27FC236}">
                <a16:creationId xmlns:a16="http://schemas.microsoft.com/office/drawing/2014/main" id="{2A2FB642-D312-EEE1-38AD-7C96AFA1FF57}"/>
              </a:ext>
            </a:extLst>
          </p:cNvPr>
          <p:cNvPicPr>
            <a:picLocks noChangeAspect="1"/>
          </p:cNvPicPr>
          <p:nvPr userDrawn="1"/>
        </p:nvPicPr>
        <p:blipFill>
          <a:blip r:embed="rId2"/>
          <a:stretch>
            <a:fillRect/>
          </a:stretch>
        </p:blipFill>
        <p:spPr>
          <a:xfrm>
            <a:off x="378000" y="6058800"/>
            <a:ext cx="2106000" cy="749872"/>
          </a:xfrm>
          <a:prstGeom prst="rect">
            <a:avLst/>
          </a:prstGeom>
        </p:spPr>
      </p:pic>
    </p:spTree>
    <p:extLst>
      <p:ext uri="{BB962C8B-B14F-4D97-AF65-F5344CB8AC3E}">
        <p14:creationId xmlns:p14="http://schemas.microsoft.com/office/powerpoint/2010/main" val="4035567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13" name="Picture 12" descr="A colorful background with a white background&#10;&#10;Description automatically generated">
            <a:extLst>
              <a:ext uri="{FF2B5EF4-FFF2-40B4-BE49-F238E27FC236}">
                <a16:creationId xmlns:a16="http://schemas.microsoft.com/office/drawing/2014/main" id="{6E2AE908-B32C-618E-A8AF-A55B7605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4238623" y="300038"/>
            <a:ext cx="7519987" cy="4738687"/>
          </a:xfrm>
        </p:spPr>
        <p:txBody>
          <a:bodyPr/>
          <a:lstStyle>
            <a:lvl1pPr marL="142875" indent="-142875">
              <a:spcAft>
                <a:spcPts val="2400"/>
              </a:spcAft>
              <a:defRPr sz="4000" b="0" spc="-70" baseline="0">
                <a:solidFill>
                  <a:schemeClr val="bg1"/>
                </a:solidFill>
              </a:defRPr>
            </a:lvl1pPr>
            <a:lvl2pPr marL="166688" indent="-14288">
              <a:spcBef>
                <a:spcPts val="0"/>
              </a:spcBef>
              <a:buFontTx/>
              <a:buNone/>
              <a:defRPr sz="1800" b="1">
                <a:solidFill>
                  <a:schemeClr val="bg1"/>
                </a:solidFill>
              </a:defRPr>
            </a:lvl2pPr>
            <a:lvl3pPr marL="166688" indent="-14288">
              <a:spcBef>
                <a:spcPts val="0"/>
              </a:spcBef>
              <a:buFontTx/>
              <a:buNone/>
              <a:defRPr sz="1800" b="1">
                <a:solidFill>
                  <a:schemeClr val="bg1"/>
                </a:solidFill>
              </a:defRPr>
            </a:lvl3pPr>
            <a:lvl4pPr marL="166688" indent="-14288">
              <a:spcBef>
                <a:spcPts val="0"/>
              </a:spcBef>
              <a:buFontTx/>
              <a:buNone/>
              <a:defRPr sz="1800" b="1">
                <a:solidFill>
                  <a:schemeClr val="bg1"/>
                </a:solidFill>
              </a:defRPr>
            </a:lvl4pPr>
            <a:lvl5pPr marL="166688" indent="-14288">
              <a:spcBef>
                <a:spcPts val="0"/>
              </a:spcBef>
              <a:buFontTx/>
              <a:buNone/>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4B8F09ED-5562-BAFA-DF2C-9805A482688D}"/>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265952490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D9B2D-42FA-997F-617F-AAE6DCA49E17}"/>
              </a:ext>
            </a:extLst>
          </p:cNvPr>
          <p:cNvSpPr>
            <a:spLocks noGrp="1" noChangeAspect="1"/>
          </p:cNvSpPr>
          <p:nvPr>
            <p:ph type="pic" sz="quarter" idx="13"/>
          </p:nvPr>
        </p:nvSpPr>
        <p:spPr>
          <a:xfrm>
            <a:off x="4788530" y="-1"/>
            <a:ext cx="7403470" cy="6858000"/>
          </a:xfrm>
          <a:custGeom>
            <a:avLst/>
            <a:gdLst>
              <a:gd name="connsiteX0" fmla="*/ 0 w 5041900"/>
              <a:gd name="connsiteY0" fmla="*/ 0 h 4670425"/>
              <a:gd name="connsiteX1" fmla="*/ 3971 w 5041900"/>
              <a:gd name="connsiteY1" fmla="*/ 0 h 4670425"/>
              <a:gd name="connsiteX2" fmla="*/ 13401 w 5041900"/>
              <a:gd name="connsiteY2" fmla="*/ 0 h 4670425"/>
              <a:gd name="connsiteX3" fmla="*/ 31765 w 5041900"/>
              <a:gd name="connsiteY3" fmla="*/ 0 h 4670425"/>
              <a:gd name="connsiteX4" fmla="*/ 62040 w 5041900"/>
              <a:gd name="connsiteY4" fmla="*/ 0 h 4670425"/>
              <a:gd name="connsiteX5" fmla="*/ 107205 w 5041900"/>
              <a:gd name="connsiteY5" fmla="*/ 0 h 4670425"/>
              <a:gd name="connsiteX6" fmla="*/ 170237 w 5041900"/>
              <a:gd name="connsiteY6" fmla="*/ 0 h 4670425"/>
              <a:gd name="connsiteX7" fmla="*/ 254115 w 5041900"/>
              <a:gd name="connsiteY7" fmla="*/ 0 h 4670425"/>
              <a:gd name="connsiteX8" fmla="*/ 361816 w 5041900"/>
              <a:gd name="connsiteY8" fmla="*/ 0 h 4670425"/>
              <a:gd name="connsiteX9" fmla="*/ 496318 w 5041900"/>
              <a:gd name="connsiteY9" fmla="*/ 0 h 4670425"/>
              <a:gd name="connsiteX10" fmla="*/ 574550 w 5041900"/>
              <a:gd name="connsiteY10" fmla="*/ 0 h 4670425"/>
              <a:gd name="connsiteX11" fmla="*/ 660600 w 5041900"/>
              <a:gd name="connsiteY11" fmla="*/ 0 h 4670425"/>
              <a:gd name="connsiteX12" fmla="*/ 754838 w 5041900"/>
              <a:gd name="connsiteY12" fmla="*/ 0 h 4670425"/>
              <a:gd name="connsiteX13" fmla="*/ 857638 w 5041900"/>
              <a:gd name="connsiteY13" fmla="*/ 0 h 4670425"/>
              <a:gd name="connsiteX14" fmla="*/ 969371 w 5041900"/>
              <a:gd name="connsiteY14" fmla="*/ 0 h 4670425"/>
              <a:gd name="connsiteX15" fmla="*/ 1090411 w 5041900"/>
              <a:gd name="connsiteY15" fmla="*/ 0 h 4670425"/>
              <a:gd name="connsiteX16" fmla="*/ 1221129 w 5041900"/>
              <a:gd name="connsiteY16" fmla="*/ 0 h 4670425"/>
              <a:gd name="connsiteX17" fmla="*/ 1361897 w 5041900"/>
              <a:gd name="connsiteY17" fmla="*/ 0 h 4670425"/>
              <a:gd name="connsiteX18" fmla="*/ 1513088 w 5041900"/>
              <a:gd name="connsiteY18" fmla="*/ 0 h 4670425"/>
              <a:gd name="connsiteX19" fmla="*/ 1675074 w 5041900"/>
              <a:gd name="connsiteY19" fmla="*/ 0 h 4670425"/>
              <a:gd name="connsiteX20" fmla="*/ 1848227 w 5041900"/>
              <a:gd name="connsiteY20" fmla="*/ 0 h 4670425"/>
              <a:gd name="connsiteX21" fmla="*/ 2032919 w 5041900"/>
              <a:gd name="connsiteY21" fmla="*/ 0 h 4670425"/>
              <a:gd name="connsiteX22" fmla="*/ 5041900 w 5041900"/>
              <a:gd name="connsiteY22" fmla="*/ 0 h 4670425"/>
              <a:gd name="connsiteX23" fmla="*/ 5041900 w 5041900"/>
              <a:gd name="connsiteY23" fmla="*/ 4670425 h 4670425"/>
              <a:gd name="connsiteX24" fmla="*/ 4839918 w 5041900"/>
              <a:gd name="connsiteY24" fmla="*/ 4579854 h 4670425"/>
              <a:gd name="connsiteX25" fmla="*/ 4669598 w 5041900"/>
              <a:gd name="connsiteY25" fmla="*/ 4456546 h 4670425"/>
              <a:gd name="connsiteX26" fmla="*/ 4617192 w 5041900"/>
              <a:gd name="connsiteY26" fmla="*/ 4408532 h 4670425"/>
              <a:gd name="connsiteX27" fmla="*/ 4445781 w 5041900"/>
              <a:gd name="connsiteY27" fmla="*/ 4185923 h 4670425"/>
              <a:gd name="connsiteX28" fmla="*/ 4338786 w 5041900"/>
              <a:gd name="connsiteY28" fmla="*/ 3926213 h 4670425"/>
              <a:gd name="connsiteX29" fmla="*/ 4301665 w 5041900"/>
              <a:gd name="connsiteY29" fmla="*/ 3647951 h 4670425"/>
              <a:gd name="connsiteX30" fmla="*/ 4301665 w 5041900"/>
              <a:gd name="connsiteY30" fmla="*/ 3646860 h 4670425"/>
              <a:gd name="connsiteX31" fmla="*/ 4264544 w 5041900"/>
              <a:gd name="connsiteY31" fmla="*/ 3368599 h 4670425"/>
              <a:gd name="connsiteX32" fmla="*/ 4157548 w 5041900"/>
              <a:gd name="connsiteY32" fmla="*/ 3108888 h 4670425"/>
              <a:gd name="connsiteX33" fmla="*/ 3986136 w 5041900"/>
              <a:gd name="connsiteY33" fmla="*/ 2887370 h 4670425"/>
              <a:gd name="connsiteX34" fmla="*/ 3763411 w 5041900"/>
              <a:gd name="connsiteY34" fmla="*/ 2716049 h 4670425"/>
              <a:gd name="connsiteX35" fmla="*/ 3504656 w 5041900"/>
              <a:gd name="connsiteY35" fmla="*/ 2608018 h 4670425"/>
              <a:gd name="connsiteX36" fmla="*/ 3226248 w 5041900"/>
              <a:gd name="connsiteY36" fmla="*/ 2572008 h 4670425"/>
              <a:gd name="connsiteX37" fmla="*/ 2947841 w 5041900"/>
              <a:gd name="connsiteY37" fmla="*/ 2609109 h 4670425"/>
              <a:gd name="connsiteX38" fmla="*/ 2687994 w 5041900"/>
              <a:gd name="connsiteY38" fmla="*/ 2714957 h 4670425"/>
              <a:gd name="connsiteX39" fmla="*/ 2428148 w 5041900"/>
              <a:gd name="connsiteY39" fmla="*/ 2821897 h 4670425"/>
              <a:gd name="connsiteX40" fmla="*/ 2149741 w 5041900"/>
              <a:gd name="connsiteY40" fmla="*/ 2858999 h 4670425"/>
              <a:gd name="connsiteX41" fmla="*/ 1870242 w 5041900"/>
              <a:gd name="connsiteY41" fmla="*/ 2822988 h 4670425"/>
              <a:gd name="connsiteX42" fmla="*/ 1611487 w 5041900"/>
              <a:gd name="connsiteY42" fmla="*/ 2714957 h 4670425"/>
              <a:gd name="connsiteX43" fmla="*/ 1441167 w 5041900"/>
              <a:gd name="connsiteY43" fmla="*/ 2592741 h 4670425"/>
              <a:gd name="connsiteX44" fmla="*/ 1388761 w 5041900"/>
              <a:gd name="connsiteY44" fmla="*/ 2543636 h 4670425"/>
              <a:gd name="connsiteX45" fmla="*/ 1217349 w 5041900"/>
              <a:gd name="connsiteY45" fmla="*/ 2322118 h 4670425"/>
              <a:gd name="connsiteX46" fmla="*/ 1151842 w 5041900"/>
              <a:gd name="connsiteY46" fmla="*/ 2209722 h 4670425"/>
              <a:gd name="connsiteX47" fmla="*/ 1045938 w 5041900"/>
              <a:gd name="connsiteY47" fmla="*/ 2025306 h 4670425"/>
              <a:gd name="connsiteX48" fmla="*/ 140841 w 5041900"/>
              <a:gd name="connsiteY48" fmla="*/ 458313 h 4670425"/>
              <a:gd name="connsiteX49" fmla="*/ 33846 w 5041900"/>
              <a:gd name="connsiteY49" fmla="*/ 198602 h 4670425"/>
              <a:gd name="connsiteX50" fmla="*/ 0 w 5041900"/>
              <a:gd name="connsiteY50" fmla="*/ 0 h 467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41900" h="4670425">
                <a:moveTo>
                  <a:pt x="0" y="0"/>
                </a:moveTo>
                <a:lnTo>
                  <a:pt x="3971" y="0"/>
                </a:lnTo>
                <a:lnTo>
                  <a:pt x="13401" y="0"/>
                </a:lnTo>
                <a:lnTo>
                  <a:pt x="31765" y="0"/>
                </a:lnTo>
                <a:lnTo>
                  <a:pt x="62040" y="0"/>
                </a:lnTo>
                <a:lnTo>
                  <a:pt x="107205" y="0"/>
                </a:lnTo>
                <a:lnTo>
                  <a:pt x="170237" y="0"/>
                </a:lnTo>
                <a:lnTo>
                  <a:pt x="254115" y="0"/>
                </a:lnTo>
                <a:lnTo>
                  <a:pt x="361816" y="0"/>
                </a:lnTo>
                <a:lnTo>
                  <a:pt x="496318" y="0"/>
                </a:lnTo>
                <a:lnTo>
                  <a:pt x="574550" y="0"/>
                </a:lnTo>
                <a:lnTo>
                  <a:pt x="660600" y="0"/>
                </a:lnTo>
                <a:lnTo>
                  <a:pt x="754838" y="0"/>
                </a:lnTo>
                <a:lnTo>
                  <a:pt x="857638" y="0"/>
                </a:lnTo>
                <a:lnTo>
                  <a:pt x="969371" y="0"/>
                </a:lnTo>
                <a:lnTo>
                  <a:pt x="1090411" y="0"/>
                </a:lnTo>
                <a:lnTo>
                  <a:pt x="1221129" y="0"/>
                </a:lnTo>
                <a:lnTo>
                  <a:pt x="1361897" y="0"/>
                </a:lnTo>
                <a:lnTo>
                  <a:pt x="1513088" y="0"/>
                </a:lnTo>
                <a:lnTo>
                  <a:pt x="1675074" y="0"/>
                </a:lnTo>
                <a:lnTo>
                  <a:pt x="1848227" y="0"/>
                </a:lnTo>
                <a:lnTo>
                  <a:pt x="2032919" y="0"/>
                </a:lnTo>
                <a:lnTo>
                  <a:pt x="5041900" y="0"/>
                </a:lnTo>
                <a:cubicBezTo>
                  <a:pt x="5041900" y="0"/>
                  <a:pt x="5041900" y="0"/>
                  <a:pt x="5041900" y="4670425"/>
                </a:cubicBezTo>
                <a:cubicBezTo>
                  <a:pt x="4972025" y="4647510"/>
                  <a:pt x="4904334" y="4616955"/>
                  <a:pt x="4839918" y="4579854"/>
                </a:cubicBezTo>
                <a:cubicBezTo>
                  <a:pt x="4779870" y="4544935"/>
                  <a:pt x="4722004" y="4503468"/>
                  <a:pt x="4669598" y="4456546"/>
                </a:cubicBezTo>
                <a:cubicBezTo>
                  <a:pt x="4651038" y="4441269"/>
                  <a:pt x="4634661" y="4424901"/>
                  <a:pt x="4617192" y="4408532"/>
                </a:cubicBezTo>
                <a:cubicBezTo>
                  <a:pt x="4552777" y="4343059"/>
                  <a:pt x="4493820" y="4269947"/>
                  <a:pt x="4445781" y="4185923"/>
                </a:cubicBezTo>
                <a:cubicBezTo>
                  <a:pt x="4397742" y="4102990"/>
                  <a:pt x="4362805" y="4015693"/>
                  <a:pt x="4338786" y="3926213"/>
                </a:cubicBezTo>
                <a:cubicBezTo>
                  <a:pt x="4314766" y="3834550"/>
                  <a:pt x="4301665" y="3741796"/>
                  <a:pt x="4301665" y="3647951"/>
                </a:cubicBezTo>
                <a:cubicBezTo>
                  <a:pt x="4301665" y="3647951"/>
                  <a:pt x="4301665" y="3647951"/>
                  <a:pt x="4301665" y="3646860"/>
                </a:cubicBezTo>
                <a:cubicBezTo>
                  <a:pt x="4301665" y="3554106"/>
                  <a:pt x="4289655" y="3460261"/>
                  <a:pt x="4264544" y="3368599"/>
                </a:cubicBezTo>
                <a:cubicBezTo>
                  <a:pt x="4240524" y="3280210"/>
                  <a:pt x="4206679" y="3192912"/>
                  <a:pt x="4157548" y="3108888"/>
                </a:cubicBezTo>
                <a:cubicBezTo>
                  <a:pt x="4109509" y="3025955"/>
                  <a:pt x="4051644" y="2951752"/>
                  <a:pt x="3986136" y="2887370"/>
                </a:cubicBezTo>
                <a:cubicBezTo>
                  <a:pt x="3918445" y="2819715"/>
                  <a:pt x="3844203" y="2762971"/>
                  <a:pt x="3763411" y="2716049"/>
                </a:cubicBezTo>
                <a:cubicBezTo>
                  <a:pt x="3681526" y="2669126"/>
                  <a:pt x="3595274" y="2632025"/>
                  <a:pt x="3504656" y="2608018"/>
                </a:cubicBezTo>
                <a:cubicBezTo>
                  <a:pt x="3414037" y="2584011"/>
                  <a:pt x="3320143" y="2572008"/>
                  <a:pt x="3226248" y="2572008"/>
                </a:cubicBezTo>
                <a:cubicBezTo>
                  <a:pt x="3132354" y="2572008"/>
                  <a:pt x="3039552" y="2584011"/>
                  <a:pt x="2947841" y="2609109"/>
                </a:cubicBezTo>
                <a:cubicBezTo>
                  <a:pt x="2858314" y="2633116"/>
                  <a:pt x="2770971" y="2666944"/>
                  <a:pt x="2687994" y="2714957"/>
                </a:cubicBezTo>
                <a:cubicBezTo>
                  <a:pt x="2603926" y="2764062"/>
                  <a:pt x="2516583" y="2797890"/>
                  <a:pt x="2428148" y="2821897"/>
                </a:cubicBezTo>
                <a:cubicBezTo>
                  <a:pt x="2335345" y="2846995"/>
                  <a:pt x="2242543" y="2858999"/>
                  <a:pt x="2149741" y="2858999"/>
                </a:cubicBezTo>
                <a:cubicBezTo>
                  <a:pt x="2054755" y="2858999"/>
                  <a:pt x="1960860" y="2846995"/>
                  <a:pt x="1870242" y="2822988"/>
                </a:cubicBezTo>
                <a:cubicBezTo>
                  <a:pt x="1780715" y="2798981"/>
                  <a:pt x="1693371" y="2761880"/>
                  <a:pt x="1611487" y="2714957"/>
                </a:cubicBezTo>
                <a:cubicBezTo>
                  <a:pt x="1551438" y="2680038"/>
                  <a:pt x="1493573" y="2638572"/>
                  <a:pt x="1441167" y="2592741"/>
                </a:cubicBezTo>
                <a:cubicBezTo>
                  <a:pt x="1422606" y="2576372"/>
                  <a:pt x="1406230" y="2560004"/>
                  <a:pt x="1388761" y="2543636"/>
                </a:cubicBezTo>
                <a:cubicBezTo>
                  <a:pt x="1324345" y="2478163"/>
                  <a:pt x="1265388" y="2405051"/>
                  <a:pt x="1217349" y="2322118"/>
                </a:cubicBezTo>
                <a:cubicBezTo>
                  <a:pt x="1217349" y="2322118"/>
                  <a:pt x="1217349" y="2322118"/>
                  <a:pt x="1151842" y="2209722"/>
                </a:cubicBezTo>
                <a:cubicBezTo>
                  <a:pt x="1151842" y="2209722"/>
                  <a:pt x="1151842" y="2209722"/>
                  <a:pt x="1045938" y="2025306"/>
                </a:cubicBezTo>
                <a:cubicBezTo>
                  <a:pt x="1045938" y="2025306"/>
                  <a:pt x="1045938" y="2025306"/>
                  <a:pt x="140841" y="458313"/>
                </a:cubicBezTo>
                <a:cubicBezTo>
                  <a:pt x="92803" y="374289"/>
                  <a:pt x="57865" y="286991"/>
                  <a:pt x="33846" y="198602"/>
                </a:cubicBezTo>
                <a:cubicBezTo>
                  <a:pt x="16377" y="133129"/>
                  <a:pt x="5459" y="66565"/>
                  <a:pt x="0" y="0"/>
                </a:cubicBezTo>
                <a:close/>
              </a:path>
            </a:pathLst>
          </a:custGeom>
        </p:spPr>
        <p:txBody>
          <a:bodyPr wrap="square" tIns="3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3"/>
            <a:ext cx="4872135"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546576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7" name="Picture 6">
            <a:extLst>
              <a:ext uri="{FF2B5EF4-FFF2-40B4-BE49-F238E27FC236}">
                <a16:creationId xmlns:a16="http://schemas.microsoft.com/office/drawing/2014/main" id="{D68A02B4-2B0C-5EA0-BE28-AFD590245A70}"/>
              </a:ext>
            </a:extLst>
          </p:cNvPr>
          <p:cNvPicPr>
            <a:picLocks noChangeAspect="1"/>
          </p:cNvPicPr>
          <p:nvPr userDrawn="1"/>
        </p:nvPicPr>
        <p:blipFill>
          <a:blip r:embed="rId2"/>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279095830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3" name="Picture 2" descr="A colorful background with a white circle&#10;&#10;Description automatically generated">
            <a:extLst>
              <a:ext uri="{FF2B5EF4-FFF2-40B4-BE49-F238E27FC236}">
                <a16:creationId xmlns:a16="http://schemas.microsoft.com/office/drawing/2014/main" id="{D8D2F2BA-B806-ECC0-C680-5177E7CFB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6143625" y="300038"/>
            <a:ext cx="5614985" cy="5751511"/>
          </a:xfrm>
        </p:spPr>
        <p:txBody>
          <a:bodyPr/>
          <a:lstStyle>
            <a:lvl1pPr marL="142875" indent="-142875">
              <a:spcAft>
                <a:spcPts val="2400"/>
              </a:spcAft>
              <a:defRPr sz="4000" b="0" spc="-70" baseline="0">
                <a:solidFill>
                  <a:srgbClr val="002068"/>
                </a:solidFill>
              </a:defRPr>
            </a:lvl1pPr>
            <a:lvl2pPr marL="166688" indent="-14288">
              <a:spcBef>
                <a:spcPts val="0"/>
              </a:spcBef>
              <a:buFontTx/>
              <a:buNone/>
              <a:defRPr sz="1800" b="1">
                <a:solidFill>
                  <a:srgbClr val="002068"/>
                </a:solidFill>
              </a:defRPr>
            </a:lvl2pPr>
            <a:lvl3pPr marL="166688" indent="-14288">
              <a:spcBef>
                <a:spcPts val="0"/>
              </a:spcBef>
              <a:buFontTx/>
              <a:buNone/>
              <a:defRPr sz="1800" b="1">
                <a:solidFill>
                  <a:srgbClr val="002068"/>
                </a:solidFill>
              </a:defRPr>
            </a:lvl3pPr>
            <a:lvl4pPr marL="166688" indent="-14288">
              <a:spcBef>
                <a:spcPts val="0"/>
              </a:spcBef>
              <a:buFontTx/>
              <a:buNone/>
              <a:defRPr sz="1800" b="1">
                <a:solidFill>
                  <a:srgbClr val="002068"/>
                </a:solidFill>
              </a:defRPr>
            </a:lvl4pPr>
            <a:lvl5pPr marL="166688" indent="-14288">
              <a:spcBef>
                <a:spcPts val="0"/>
              </a:spcBef>
              <a:buFontTx/>
              <a:buNone/>
              <a:defRPr sz="1800" b="1">
                <a:solidFill>
                  <a:srgbClr val="00206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505E6AA5-DA5B-084B-4D3F-63E593DDD8D7}"/>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26008568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pic>
        <p:nvPicPr>
          <p:cNvPr id="3" name="Picture 2" descr="A blue and orange background&#10;&#10;Description automatically generated">
            <a:extLst>
              <a:ext uri="{FF2B5EF4-FFF2-40B4-BE49-F238E27FC236}">
                <a16:creationId xmlns:a16="http://schemas.microsoft.com/office/drawing/2014/main" id="{52B78836-D270-8BD3-A8B5-AC1F92081A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608" y="0"/>
            <a:ext cx="11137392" cy="6858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6143625" y="300038"/>
            <a:ext cx="5614985" cy="5751512"/>
          </a:xfrm>
        </p:spPr>
        <p:txBody>
          <a:bodyPr/>
          <a:lstStyle>
            <a:lvl1pPr marL="142875" indent="-142875">
              <a:spcAft>
                <a:spcPts val="2400"/>
              </a:spcAft>
              <a:defRPr sz="4000" b="0" spc="-70" baseline="0">
                <a:solidFill>
                  <a:schemeClr val="bg1"/>
                </a:solidFill>
              </a:defRPr>
            </a:lvl1pPr>
            <a:lvl2pPr marL="166688" indent="-14288">
              <a:spcBef>
                <a:spcPts val="0"/>
              </a:spcBef>
              <a:buFontTx/>
              <a:buNone/>
              <a:defRPr sz="1800" b="1">
                <a:solidFill>
                  <a:schemeClr val="bg1"/>
                </a:solidFill>
              </a:defRPr>
            </a:lvl2pPr>
            <a:lvl3pPr marL="166688" indent="-14288">
              <a:spcBef>
                <a:spcPts val="0"/>
              </a:spcBef>
              <a:buFontTx/>
              <a:buNone/>
              <a:defRPr sz="1800" b="1">
                <a:solidFill>
                  <a:schemeClr val="bg1"/>
                </a:solidFill>
              </a:defRPr>
            </a:lvl3pPr>
            <a:lvl4pPr marL="166688" indent="-14288">
              <a:spcBef>
                <a:spcPts val="0"/>
              </a:spcBef>
              <a:buFontTx/>
              <a:buNone/>
              <a:defRPr sz="1800" b="1">
                <a:solidFill>
                  <a:schemeClr val="bg1"/>
                </a:solidFill>
              </a:defRPr>
            </a:lvl4pPr>
            <a:lvl5pPr marL="166688" indent="-14288">
              <a:spcBef>
                <a:spcPts val="0"/>
              </a:spcBef>
              <a:buFontTx/>
              <a:buNone/>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D518729C-FEDC-A5A2-C0C2-EBACC14EB5FA}"/>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393656726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4">
    <p:spTree>
      <p:nvGrpSpPr>
        <p:cNvPr id="1" name=""/>
        <p:cNvGrpSpPr/>
        <p:nvPr/>
      </p:nvGrpSpPr>
      <p:grpSpPr>
        <a:xfrm>
          <a:off x="0" y="0"/>
          <a:ext cx="0" cy="0"/>
          <a:chOff x="0" y="0"/>
          <a:chExt cx="0" cy="0"/>
        </a:xfrm>
      </p:grpSpPr>
      <p:pic>
        <p:nvPicPr>
          <p:cNvPr id="10" name="Picture 9" descr="A colorful gradient on a white background&#10;&#10;Description automatically generated">
            <a:extLst>
              <a:ext uri="{FF2B5EF4-FFF2-40B4-BE49-F238E27FC236}">
                <a16:creationId xmlns:a16="http://schemas.microsoft.com/office/drawing/2014/main" id="{BE488759-E3E9-A6FC-71CC-4B41E86D47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6856" cy="6858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6143625" y="300038"/>
            <a:ext cx="5614985" cy="5751512"/>
          </a:xfrm>
        </p:spPr>
        <p:txBody>
          <a:bodyPr/>
          <a:lstStyle>
            <a:lvl1pPr marL="142875" indent="-142875">
              <a:spcAft>
                <a:spcPts val="2400"/>
              </a:spcAft>
              <a:defRPr sz="4000" b="0" spc="-70" baseline="0">
                <a:solidFill>
                  <a:srgbClr val="002068"/>
                </a:solidFill>
              </a:defRPr>
            </a:lvl1pPr>
            <a:lvl2pPr marL="166688" indent="-14288">
              <a:spcBef>
                <a:spcPts val="0"/>
              </a:spcBef>
              <a:buFontTx/>
              <a:buNone/>
              <a:defRPr sz="1800" b="1">
                <a:solidFill>
                  <a:srgbClr val="0460A9"/>
                </a:solidFill>
              </a:defRPr>
            </a:lvl2pPr>
            <a:lvl3pPr marL="166688" indent="-14288">
              <a:spcBef>
                <a:spcPts val="0"/>
              </a:spcBef>
              <a:buFontTx/>
              <a:buNone/>
              <a:defRPr sz="1800" b="1">
                <a:solidFill>
                  <a:srgbClr val="0460A9"/>
                </a:solidFill>
              </a:defRPr>
            </a:lvl3pPr>
            <a:lvl4pPr marL="166688" indent="-14288">
              <a:spcBef>
                <a:spcPts val="0"/>
              </a:spcBef>
              <a:buFontTx/>
              <a:buNone/>
              <a:defRPr sz="1800" b="1">
                <a:solidFill>
                  <a:srgbClr val="0460A9"/>
                </a:solidFill>
              </a:defRPr>
            </a:lvl4pPr>
            <a:lvl5pPr marL="166688" indent="-14288">
              <a:spcBef>
                <a:spcPts val="0"/>
              </a:spcBef>
              <a:buFontTx/>
              <a:buNone/>
              <a:defRPr sz="1800" b="1">
                <a:solidFill>
                  <a:srgbClr val="0460A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1">
            <a:extLst>
              <a:ext uri="{FF2B5EF4-FFF2-40B4-BE49-F238E27FC236}">
                <a16:creationId xmlns:a16="http://schemas.microsoft.com/office/drawing/2014/main" id="{D0EB4079-A5FD-C3C8-29D8-4AFFAD91CCB2}"/>
              </a:ext>
            </a:extLst>
          </p:cNvPr>
          <p:cNvSpPr>
            <a:spLocks noGrp="1"/>
          </p:cNvSpPr>
          <p:nvPr>
            <p:ph type="pic" sz="quarter" idx="14"/>
          </p:nvPr>
        </p:nvSpPr>
        <p:spPr>
          <a:xfrm>
            <a:off x="0" y="0"/>
            <a:ext cx="5814479" cy="5895975"/>
          </a:xfrm>
          <a:custGeom>
            <a:avLst/>
            <a:gdLst>
              <a:gd name="connsiteX0" fmla="*/ 2035735 w 3796509"/>
              <a:gd name="connsiteY0" fmla="*/ 0 h 3849721"/>
              <a:gd name="connsiteX1" fmla="*/ 3026232 w 3796509"/>
              <a:gd name="connsiteY1" fmla="*/ 0 h 3849721"/>
              <a:gd name="connsiteX2" fmla="*/ 3033499 w 3796509"/>
              <a:gd name="connsiteY2" fmla="*/ 9346 h 3849721"/>
              <a:gd name="connsiteX3" fmla="*/ 3036614 w 3796509"/>
              <a:gd name="connsiteY3" fmla="*/ 13500 h 3849721"/>
              <a:gd name="connsiteX4" fmla="*/ 3043882 w 3796509"/>
              <a:gd name="connsiteY4" fmla="*/ 23884 h 3849721"/>
              <a:gd name="connsiteX5" fmla="*/ 3048035 w 3796509"/>
              <a:gd name="connsiteY5" fmla="*/ 29076 h 3849721"/>
              <a:gd name="connsiteX6" fmla="*/ 3061532 w 3796509"/>
              <a:gd name="connsiteY6" fmla="*/ 49844 h 3849721"/>
              <a:gd name="connsiteX7" fmla="*/ 3063609 w 3796509"/>
              <a:gd name="connsiteY7" fmla="*/ 52960 h 3849721"/>
              <a:gd name="connsiteX8" fmla="*/ 3079183 w 3796509"/>
              <a:gd name="connsiteY8" fmla="*/ 77882 h 3849721"/>
              <a:gd name="connsiteX9" fmla="*/ 3711481 w 3796509"/>
              <a:gd name="connsiteY9" fmla="*/ 1173416 h 3849721"/>
              <a:gd name="connsiteX10" fmla="*/ 3767547 w 3796509"/>
              <a:gd name="connsiteY10" fmla="*/ 1678089 h 3849721"/>
              <a:gd name="connsiteX11" fmla="*/ 3478911 w 3796509"/>
              <a:gd name="connsiteY11" fmla="*/ 2038421 h 3849721"/>
              <a:gd name="connsiteX12" fmla="*/ 3164320 w 3796509"/>
              <a:gd name="connsiteY12" fmla="*/ 2555555 h 3849721"/>
              <a:gd name="connsiteX13" fmla="*/ 2995084 w 3796509"/>
              <a:gd name="connsiteY13" fmla="*/ 3217030 h 3849721"/>
              <a:gd name="connsiteX14" fmla="*/ 1266387 w 3796509"/>
              <a:gd name="connsiteY14" fmla="*/ 3680166 h 3849721"/>
              <a:gd name="connsiteX15" fmla="*/ 634089 w 3796509"/>
              <a:gd name="connsiteY15" fmla="*/ 2629283 h 3849721"/>
              <a:gd name="connsiteX16" fmla="*/ 633051 w 3796509"/>
              <a:gd name="connsiteY16" fmla="*/ 2586708 h 3849721"/>
              <a:gd name="connsiteX17" fmla="*/ 430591 w 3796509"/>
              <a:gd name="connsiteY17" fmla="*/ 2123572 h 3849721"/>
              <a:gd name="connsiteX18" fmla="*/ 348569 w 3796509"/>
              <a:gd name="connsiteY18" fmla="*/ 2058151 h 3849721"/>
              <a:gd name="connsiteX19" fmla="*/ 345454 w 3796509"/>
              <a:gd name="connsiteY19" fmla="*/ 2056075 h 3849721"/>
              <a:gd name="connsiteX20" fmla="*/ 334033 w 3796509"/>
              <a:gd name="connsiteY20" fmla="*/ 2048806 h 3849721"/>
              <a:gd name="connsiteX21" fmla="*/ 317421 w 3796509"/>
              <a:gd name="connsiteY21" fmla="*/ 2039460 h 3849721"/>
              <a:gd name="connsiteX22" fmla="*/ 84851 w 3796509"/>
              <a:gd name="connsiteY22" fmla="*/ 1173416 h 3849721"/>
              <a:gd name="connsiteX23" fmla="*/ 948681 w 3796509"/>
              <a:gd name="connsiteY23" fmla="*/ 941848 h 3849721"/>
              <a:gd name="connsiteX24" fmla="*/ 1265349 w 3796509"/>
              <a:gd name="connsiteY24" fmla="*/ 1026999 h 3849721"/>
              <a:gd name="connsiteX25" fmla="*/ 1897647 w 3796509"/>
              <a:gd name="connsiteY25" fmla="*/ 395639 h 3849721"/>
              <a:gd name="connsiteX26" fmla="*/ 2035735 w 3796509"/>
              <a:gd name="connsiteY26" fmla="*/ 0 h 384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96509" h="3849721">
                <a:moveTo>
                  <a:pt x="2035735" y="0"/>
                </a:moveTo>
                <a:cubicBezTo>
                  <a:pt x="2035735" y="0"/>
                  <a:pt x="2035735" y="0"/>
                  <a:pt x="3026232" y="0"/>
                </a:cubicBezTo>
                <a:cubicBezTo>
                  <a:pt x="3028308" y="3115"/>
                  <a:pt x="3031423" y="6231"/>
                  <a:pt x="3033499" y="9346"/>
                </a:cubicBezTo>
                <a:cubicBezTo>
                  <a:pt x="3034538" y="11423"/>
                  <a:pt x="3035576" y="12461"/>
                  <a:pt x="3036614" y="13500"/>
                </a:cubicBezTo>
                <a:cubicBezTo>
                  <a:pt x="3039729" y="16615"/>
                  <a:pt x="3041805" y="20769"/>
                  <a:pt x="3043882" y="23884"/>
                </a:cubicBezTo>
                <a:cubicBezTo>
                  <a:pt x="3045958" y="25961"/>
                  <a:pt x="3046997" y="26999"/>
                  <a:pt x="3048035" y="29076"/>
                </a:cubicBezTo>
                <a:cubicBezTo>
                  <a:pt x="3052188" y="36345"/>
                  <a:pt x="3057379" y="42575"/>
                  <a:pt x="3061532" y="49844"/>
                </a:cubicBezTo>
                <a:cubicBezTo>
                  <a:pt x="3062571" y="50883"/>
                  <a:pt x="3063609" y="51921"/>
                  <a:pt x="3063609" y="52960"/>
                </a:cubicBezTo>
                <a:cubicBezTo>
                  <a:pt x="3068800" y="61267"/>
                  <a:pt x="3073991" y="69574"/>
                  <a:pt x="3079183" y="77882"/>
                </a:cubicBezTo>
                <a:cubicBezTo>
                  <a:pt x="3079183" y="77882"/>
                  <a:pt x="3079183" y="77882"/>
                  <a:pt x="3711481" y="1173416"/>
                </a:cubicBezTo>
                <a:cubicBezTo>
                  <a:pt x="3796618" y="1321911"/>
                  <a:pt x="3822574" y="1502596"/>
                  <a:pt x="3767547" y="1678089"/>
                </a:cubicBezTo>
                <a:cubicBezTo>
                  <a:pt x="3718748" y="1836968"/>
                  <a:pt x="3612846" y="1961578"/>
                  <a:pt x="3478911" y="2038421"/>
                </a:cubicBezTo>
                <a:cubicBezTo>
                  <a:pt x="3286834" y="2150571"/>
                  <a:pt x="3174702" y="2347871"/>
                  <a:pt x="3164320" y="2555555"/>
                </a:cubicBezTo>
                <a:cubicBezTo>
                  <a:pt x="3169511" y="2779854"/>
                  <a:pt x="3115522" y="3008307"/>
                  <a:pt x="2995084" y="3217030"/>
                </a:cubicBezTo>
                <a:cubicBezTo>
                  <a:pt x="2645191" y="3822429"/>
                  <a:pt x="1871691" y="4029075"/>
                  <a:pt x="1266387" y="3680166"/>
                </a:cubicBezTo>
                <a:cubicBezTo>
                  <a:pt x="874965" y="3453790"/>
                  <a:pt x="649663" y="3049844"/>
                  <a:pt x="634089" y="2629283"/>
                </a:cubicBezTo>
                <a:cubicBezTo>
                  <a:pt x="633051" y="2614745"/>
                  <a:pt x="633051" y="2601246"/>
                  <a:pt x="633051" y="2586708"/>
                </a:cubicBezTo>
                <a:cubicBezTo>
                  <a:pt x="633051" y="2403946"/>
                  <a:pt x="555182" y="2238837"/>
                  <a:pt x="430591" y="2123572"/>
                </a:cubicBezTo>
                <a:cubicBezTo>
                  <a:pt x="405673" y="2099688"/>
                  <a:pt x="377640" y="2077881"/>
                  <a:pt x="348569" y="2058151"/>
                </a:cubicBezTo>
                <a:cubicBezTo>
                  <a:pt x="347530" y="2058151"/>
                  <a:pt x="346492" y="2057113"/>
                  <a:pt x="345454" y="2056075"/>
                </a:cubicBezTo>
                <a:cubicBezTo>
                  <a:pt x="341301" y="2053998"/>
                  <a:pt x="337148" y="2050882"/>
                  <a:pt x="334033" y="2048806"/>
                </a:cubicBezTo>
                <a:cubicBezTo>
                  <a:pt x="328842" y="2045690"/>
                  <a:pt x="322612" y="2042575"/>
                  <a:pt x="317421" y="2039460"/>
                </a:cubicBezTo>
                <a:cubicBezTo>
                  <a:pt x="15288" y="1865005"/>
                  <a:pt x="-90614" y="1476635"/>
                  <a:pt x="84851" y="1173416"/>
                </a:cubicBezTo>
                <a:cubicBezTo>
                  <a:pt x="259279" y="871236"/>
                  <a:pt x="646548" y="767394"/>
                  <a:pt x="948681" y="941848"/>
                </a:cubicBezTo>
                <a:cubicBezTo>
                  <a:pt x="1042124" y="995846"/>
                  <a:pt x="1151141" y="1026999"/>
                  <a:pt x="1265349" y="1026999"/>
                </a:cubicBezTo>
                <a:cubicBezTo>
                  <a:pt x="1614203" y="1026999"/>
                  <a:pt x="1897647" y="744548"/>
                  <a:pt x="1897647" y="395639"/>
                </a:cubicBezTo>
                <a:cubicBezTo>
                  <a:pt x="1897647" y="253375"/>
                  <a:pt x="1946445" y="113188"/>
                  <a:pt x="2035735" y="0"/>
                </a:cubicBezTo>
                <a:close/>
              </a:path>
            </a:pathLst>
          </a:custGeom>
        </p:spPr>
        <p:txBody>
          <a:bodyPr wrap="square" tIns="2160000">
            <a:noAutofit/>
          </a:bodyPr>
          <a:lstStyle>
            <a:lvl1pPr algn="ctr">
              <a:defRPr sz="1400" b="0">
                <a:solidFill>
                  <a:schemeClr val="bg1"/>
                </a:solidFill>
              </a:defRPr>
            </a:lvl1pPr>
          </a:lstStyle>
          <a:p>
            <a:r>
              <a:rPr lang="en-GB"/>
              <a:t>Click icon to add picture</a:t>
            </a:r>
          </a:p>
        </p:txBody>
      </p:sp>
      <p:pic>
        <p:nvPicPr>
          <p:cNvPr id="3" name="Picture 2">
            <a:extLst>
              <a:ext uri="{FF2B5EF4-FFF2-40B4-BE49-F238E27FC236}">
                <a16:creationId xmlns:a16="http://schemas.microsoft.com/office/drawing/2014/main" id="{0CBAC1AC-37C3-5A56-E214-FA1ACE31EB92}"/>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3811006595"/>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5">
    <p:spTree>
      <p:nvGrpSpPr>
        <p:cNvPr id="1" name=""/>
        <p:cNvGrpSpPr/>
        <p:nvPr/>
      </p:nvGrpSpPr>
      <p:grpSpPr>
        <a:xfrm>
          <a:off x="0" y="0"/>
          <a:ext cx="0" cy="0"/>
          <a:chOff x="0" y="0"/>
          <a:chExt cx="0" cy="0"/>
        </a:xfrm>
      </p:grpSpPr>
      <p:pic>
        <p:nvPicPr>
          <p:cNvPr id="9" name="Picture 8" descr="A colorful liquid shapes on a white background&#10;&#10;Description automatically generated">
            <a:extLst>
              <a:ext uri="{FF2B5EF4-FFF2-40B4-BE49-F238E27FC236}">
                <a16:creationId xmlns:a16="http://schemas.microsoft.com/office/drawing/2014/main" id="{A067476D-E3CA-C006-8AF2-F6334DF7B7D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0552" y="0"/>
            <a:ext cx="6251448" cy="6858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442913" y="1514474"/>
            <a:ext cx="7272337" cy="4537075"/>
          </a:xfrm>
        </p:spPr>
        <p:txBody>
          <a:bodyPr/>
          <a:lstStyle>
            <a:lvl1pPr marL="142875" indent="-142875">
              <a:spcAft>
                <a:spcPts val="2400"/>
              </a:spcAft>
              <a:defRPr sz="4000" b="0" spc="-70" baseline="0">
                <a:solidFill>
                  <a:srgbClr val="002068"/>
                </a:solidFill>
              </a:defRPr>
            </a:lvl1pPr>
            <a:lvl2pPr marL="166688" indent="-14288">
              <a:spcBef>
                <a:spcPts val="0"/>
              </a:spcBef>
              <a:buFontTx/>
              <a:buNone/>
              <a:defRPr sz="1800" b="1">
                <a:solidFill>
                  <a:srgbClr val="0460A9"/>
                </a:solidFill>
              </a:defRPr>
            </a:lvl2pPr>
            <a:lvl3pPr marL="166688" indent="-14288">
              <a:spcBef>
                <a:spcPts val="0"/>
              </a:spcBef>
              <a:buFontTx/>
              <a:buNone/>
              <a:defRPr sz="1800" b="1">
                <a:solidFill>
                  <a:srgbClr val="0460A9"/>
                </a:solidFill>
              </a:defRPr>
            </a:lvl3pPr>
            <a:lvl4pPr marL="166688" indent="-14288">
              <a:spcBef>
                <a:spcPts val="0"/>
              </a:spcBef>
              <a:buFontTx/>
              <a:buNone/>
              <a:defRPr sz="1800" b="1">
                <a:solidFill>
                  <a:srgbClr val="0460A9"/>
                </a:solidFill>
              </a:defRPr>
            </a:lvl4pPr>
            <a:lvl5pPr marL="166688" indent="-14288">
              <a:spcBef>
                <a:spcPts val="0"/>
              </a:spcBef>
              <a:buFontTx/>
              <a:buNone/>
              <a:defRPr sz="1800" b="1">
                <a:solidFill>
                  <a:srgbClr val="0460A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8B5FD5AC-2B1C-3D07-7A6B-8C2B010AE48F}"/>
              </a:ext>
            </a:extLst>
          </p:cNvPr>
          <p:cNvSpPr>
            <a:spLocks noGrp="1"/>
          </p:cNvSpPr>
          <p:nvPr>
            <p:ph type="pic" sz="quarter" idx="14"/>
          </p:nvPr>
        </p:nvSpPr>
        <p:spPr>
          <a:xfrm>
            <a:off x="604838" y="385763"/>
            <a:ext cx="990600" cy="990600"/>
          </a:xfrm>
          <a:prstGeom prst="ellipse">
            <a:avLst/>
          </a:prstGeom>
          <a:solidFill>
            <a:schemeClr val="bg1">
              <a:lumMod val="95000"/>
            </a:schemeClr>
          </a:solidFill>
        </p:spPr>
        <p:txBody>
          <a:bodyPr/>
          <a:lstStyle>
            <a:lvl1pPr algn="ctr">
              <a:defRPr sz="900"/>
            </a:lvl1pPr>
          </a:lstStyle>
          <a:p>
            <a:r>
              <a:rPr lang="en-GB"/>
              <a:t>Click icon to add picture</a:t>
            </a:r>
          </a:p>
        </p:txBody>
      </p:sp>
      <p:pic>
        <p:nvPicPr>
          <p:cNvPr id="3" name="Picture 2">
            <a:extLst>
              <a:ext uri="{FF2B5EF4-FFF2-40B4-BE49-F238E27FC236}">
                <a16:creationId xmlns:a16="http://schemas.microsoft.com/office/drawing/2014/main" id="{D892B721-B8D9-28BA-665E-560C065322E0}"/>
              </a:ext>
            </a:extLst>
          </p:cNvPr>
          <p:cNvPicPr>
            <a:picLocks noChangeAspect="1"/>
          </p:cNvPicPr>
          <p:nvPr userDrawn="1"/>
        </p:nvPicPr>
        <p:blipFill>
          <a:blip r:embed="rId3"/>
          <a:stretch>
            <a:fillRect/>
          </a:stretch>
        </p:blipFill>
        <p:spPr>
          <a:xfrm>
            <a:off x="377100" y="6060116"/>
            <a:ext cx="2106000" cy="749882"/>
          </a:xfrm>
          <a:prstGeom prst="rect">
            <a:avLst/>
          </a:prstGeom>
        </p:spPr>
      </p:pic>
    </p:spTree>
    <p:extLst>
      <p:ext uri="{BB962C8B-B14F-4D97-AF65-F5344CB8AC3E}">
        <p14:creationId xmlns:p14="http://schemas.microsoft.com/office/powerpoint/2010/main" val="276789469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604839" y="3026004"/>
            <a:ext cx="3562350" cy="3025546"/>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2">
            <a:extLst>
              <a:ext uri="{FF2B5EF4-FFF2-40B4-BE49-F238E27FC236}">
                <a16:creationId xmlns:a16="http://schemas.microsoft.com/office/drawing/2014/main" id="{E75F0A8D-0120-75B1-B12F-5E64C97F259D}"/>
              </a:ext>
            </a:extLst>
          </p:cNvPr>
          <p:cNvSpPr>
            <a:spLocks noGrp="1"/>
          </p:cNvSpPr>
          <p:nvPr>
            <p:ph idx="13"/>
          </p:nvPr>
        </p:nvSpPr>
        <p:spPr>
          <a:xfrm>
            <a:off x="4406900" y="3026004"/>
            <a:ext cx="3562350" cy="3025546"/>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2">
            <a:extLst>
              <a:ext uri="{FF2B5EF4-FFF2-40B4-BE49-F238E27FC236}">
                <a16:creationId xmlns:a16="http://schemas.microsoft.com/office/drawing/2014/main" id="{041B38E8-6A7F-0F95-D2F5-B11125650522}"/>
              </a:ext>
            </a:extLst>
          </p:cNvPr>
          <p:cNvSpPr>
            <a:spLocks noGrp="1"/>
          </p:cNvSpPr>
          <p:nvPr>
            <p:ph idx="14"/>
          </p:nvPr>
        </p:nvSpPr>
        <p:spPr>
          <a:xfrm>
            <a:off x="8204626" y="3026004"/>
            <a:ext cx="3562350" cy="3025546"/>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F310D9AA-1C89-877F-1CBC-C143A8F7A169}"/>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12" name="Picture Placeholder 11">
            <a:extLst>
              <a:ext uri="{FF2B5EF4-FFF2-40B4-BE49-F238E27FC236}">
                <a16:creationId xmlns:a16="http://schemas.microsoft.com/office/drawing/2014/main" id="{6D4AF94E-695F-27BB-AE3B-C84EADC28897}"/>
              </a:ext>
            </a:extLst>
          </p:cNvPr>
          <p:cNvSpPr>
            <a:spLocks noGrp="1" noChangeAspect="1"/>
          </p:cNvSpPr>
          <p:nvPr>
            <p:ph type="pic" sz="quarter" idx="15"/>
          </p:nvPr>
        </p:nvSpPr>
        <p:spPr>
          <a:xfrm>
            <a:off x="532800" y="1497600"/>
            <a:ext cx="1173600" cy="1173600"/>
          </a:xfrm>
        </p:spPr>
        <p:txBody>
          <a:bodyPr/>
          <a:lstStyle>
            <a:lvl1pPr>
              <a:defRPr sz="800" b="0">
                <a:solidFill>
                  <a:schemeClr val="accent1"/>
                </a:solidFill>
              </a:defRPr>
            </a:lvl1pPr>
          </a:lstStyle>
          <a:p>
            <a:r>
              <a:rPr lang="en-GB"/>
              <a:t>Click icon to add picture</a:t>
            </a:r>
          </a:p>
        </p:txBody>
      </p:sp>
      <p:sp>
        <p:nvSpPr>
          <p:cNvPr id="13" name="Picture Placeholder 11">
            <a:extLst>
              <a:ext uri="{FF2B5EF4-FFF2-40B4-BE49-F238E27FC236}">
                <a16:creationId xmlns:a16="http://schemas.microsoft.com/office/drawing/2014/main" id="{54402087-7467-27FD-561D-E2965002769E}"/>
              </a:ext>
            </a:extLst>
          </p:cNvPr>
          <p:cNvSpPr>
            <a:spLocks noGrp="1" noChangeAspect="1"/>
          </p:cNvSpPr>
          <p:nvPr>
            <p:ph type="pic" sz="quarter" idx="16"/>
          </p:nvPr>
        </p:nvSpPr>
        <p:spPr>
          <a:xfrm>
            <a:off x="4326163" y="1497600"/>
            <a:ext cx="1173600" cy="1173600"/>
          </a:xfrm>
        </p:spPr>
        <p:txBody>
          <a:bodyPr/>
          <a:lstStyle>
            <a:lvl1pPr>
              <a:defRPr sz="800" b="0">
                <a:solidFill>
                  <a:schemeClr val="accent1"/>
                </a:solidFill>
              </a:defRPr>
            </a:lvl1pPr>
          </a:lstStyle>
          <a:p>
            <a:r>
              <a:rPr lang="en-GB"/>
              <a:t>Click icon to add picture</a:t>
            </a:r>
          </a:p>
        </p:txBody>
      </p:sp>
      <p:sp>
        <p:nvSpPr>
          <p:cNvPr id="14" name="Picture Placeholder 11">
            <a:extLst>
              <a:ext uri="{FF2B5EF4-FFF2-40B4-BE49-F238E27FC236}">
                <a16:creationId xmlns:a16="http://schemas.microsoft.com/office/drawing/2014/main" id="{29385420-6F31-EC68-9C2D-7259D954F02B}"/>
              </a:ext>
            </a:extLst>
          </p:cNvPr>
          <p:cNvSpPr>
            <a:spLocks noGrp="1" noChangeAspect="1"/>
          </p:cNvSpPr>
          <p:nvPr>
            <p:ph type="pic" sz="quarter" idx="17"/>
          </p:nvPr>
        </p:nvSpPr>
        <p:spPr>
          <a:xfrm>
            <a:off x="8119526" y="1497600"/>
            <a:ext cx="1173600" cy="1173600"/>
          </a:xfrm>
        </p:spPr>
        <p:txBody>
          <a:bodyPr/>
          <a:lstStyle>
            <a:lvl1pPr>
              <a:defRPr sz="800" b="0">
                <a:solidFill>
                  <a:schemeClr val="accent1"/>
                </a:solidFill>
              </a:defRPr>
            </a:lvl1pPr>
          </a:lstStyle>
          <a:p>
            <a:r>
              <a:rPr lang="en-GB"/>
              <a:t>Click icon to add picture</a:t>
            </a:r>
          </a:p>
        </p:txBody>
      </p:sp>
    </p:spTree>
    <p:extLst>
      <p:ext uri="{BB962C8B-B14F-4D97-AF65-F5344CB8AC3E}">
        <p14:creationId xmlns:p14="http://schemas.microsoft.com/office/powerpoint/2010/main" val="2124561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1830324" y="1564849"/>
            <a:ext cx="3562350" cy="1262489"/>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p:txBody>
      </p:sp>
      <p:sp>
        <p:nvSpPr>
          <p:cNvPr id="8" name="Content Placeholder 2">
            <a:extLst>
              <a:ext uri="{FF2B5EF4-FFF2-40B4-BE49-F238E27FC236}">
                <a16:creationId xmlns:a16="http://schemas.microsoft.com/office/drawing/2014/main" id="{52B7FAE0-3A20-3BA3-BBC0-9EF931A41407}"/>
              </a:ext>
            </a:extLst>
          </p:cNvPr>
          <p:cNvSpPr>
            <a:spLocks noGrp="1"/>
          </p:cNvSpPr>
          <p:nvPr>
            <p:ph idx="13"/>
          </p:nvPr>
        </p:nvSpPr>
        <p:spPr>
          <a:xfrm>
            <a:off x="1830324" y="3040144"/>
            <a:ext cx="3562350" cy="1262489"/>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1BE7DE02-9488-C606-02DD-66DBAE64E2D7}"/>
              </a:ext>
            </a:extLst>
          </p:cNvPr>
          <p:cNvSpPr>
            <a:spLocks noGrp="1"/>
          </p:cNvSpPr>
          <p:nvPr>
            <p:ph idx="14"/>
          </p:nvPr>
        </p:nvSpPr>
        <p:spPr>
          <a:xfrm>
            <a:off x="1830324" y="4688498"/>
            <a:ext cx="3562350" cy="1262489"/>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51D61909-44A1-96C5-24EC-29733C083C5B}"/>
              </a:ext>
            </a:extLst>
          </p:cNvPr>
          <p:cNvSpPr>
            <a:spLocks noGrp="1"/>
          </p:cNvSpPr>
          <p:nvPr>
            <p:ph idx="15"/>
          </p:nvPr>
        </p:nvSpPr>
        <p:spPr>
          <a:xfrm>
            <a:off x="7542968" y="1564849"/>
            <a:ext cx="3562350" cy="1262489"/>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C8F03D7E-D948-AE8B-6268-D0445FA4845C}"/>
              </a:ext>
            </a:extLst>
          </p:cNvPr>
          <p:cNvSpPr>
            <a:spLocks noGrp="1"/>
          </p:cNvSpPr>
          <p:nvPr>
            <p:ph idx="16"/>
          </p:nvPr>
        </p:nvSpPr>
        <p:spPr>
          <a:xfrm>
            <a:off x="7542968" y="3040144"/>
            <a:ext cx="3562350" cy="1262489"/>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id="{54A89A1F-F10B-C531-B279-7F71EB330ED8}"/>
              </a:ext>
            </a:extLst>
          </p:cNvPr>
          <p:cNvSpPr>
            <a:spLocks noGrp="1"/>
          </p:cNvSpPr>
          <p:nvPr>
            <p:ph idx="17"/>
          </p:nvPr>
        </p:nvSpPr>
        <p:spPr>
          <a:xfrm>
            <a:off x="7542968" y="4688498"/>
            <a:ext cx="3562350" cy="1262489"/>
          </a:xfrm>
        </p:spPr>
        <p:txBody>
          <a:bodyPr/>
          <a:lstStyle>
            <a:lvl1pPr>
              <a:spcBef>
                <a:spcPts val="800"/>
              </a:spcBef>
              <a:defRPr sz="1800"/>
            </a:lvl1pPr>
            <a:lvl2pPr>
              <a:spcBef>
                <a:spcPts val="600"/>
              </a:spcBef>
              <a:defRPr sz="1800"/>
            </a:lvl2pPr>
            <a:lvl3pPr marL="184150" indent="-184150">
              <a:spcBef>
                <a:spcPts val="500"/>
              </a:spcBef>
              <a:defRPr sz="1800"/>
            </a:lvl3pPr>
            <a:lvl4pPr marL="412750" indent="-222250">
              <a:spcBef>
                <a:spcPts val="500"/>
              </a:spcBef>
              <a:defRPr sz="1600"/>
            </a:lvl4pPr>
            <a:lvl5pPr marL="650875" indent="-222250">
              <a:spcBef>
                <a:spcPts val="500"/>
              </a:spcBef>
              <a:defRPr sz="1600"/>
            </a:lvl5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9C18B680-73BC-DEA5-8E0D-7459F6F27530}"/>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19" name="Picture Placeholder 11">
            <a:extLst>
              <a:ext uri="{FF2B5EF4-FFF2-40B4-BE49-F238E27FC236}">
                <a16:creationId xmlns:a16="http://schemas.microsoft.com/office/drawing/2014/main" id="{F107629B-0875-A1BC-15AB-C67AC1624DC0}"/>
              </a:ext>
            </a:extLst>
          </p:cNvPr>
          <p:cNvSpPr>
            <a:spLocks noGrp="1" noChangeAspect="1"/>
          </p:cNvSpPr>
          <p:nvPr>
            <p:ph type="pic" sz="quarter" idx="18"/>
          </p:nvPr>
        </p:nvSpPr>
        <p:spPr>
          <a:xfrm>
            <a:off x="536400" y="1540800"/>
            <a:ext cx="1008000" cy="1008000"/>
          </a:xfrm>
        </p:spPr>
        <p:txBody>
          <a:bodyPr/>
          <a:lstStyle>
            <a:lvl1pPr>
              <a:defRPr sz="800" b="0">
                <a:solidFill>
                  <a:schemeClr val="accent1"/>
                </a:solidFill>
              </a:defRPr>
            </a:lvl1pPr>
          </a:lstStyle>
          <a:p>
            <a:r>
              <a:rPr lang="en-GB"/>
              <a:t>Click icon to add picture</a:t>
            </a:r>
          </a:p>
        </p:txBody>
      </p:sp>
      <p:sp>
        <p:nvSpPr>
          <p:cNvPr id="20" name="Picture Placeholder 11">
            <a:extLst>
              <a:ext uri="{FF2B5EF4-FFF2-40B4-BE49-F238E27FC236}">
                <a16:creationId xmlns:a16="http://schemas.microsoft.com/office/drawing/2014/main" id="{49B4C2D4-3903-C213-FD24-64CE96C1979D}"/>
              </a:ext>
            </a:extLst>
          </p:cNvPr>
          <p:cNvSpPr>
            <a:spLocks noGrp="1" noChangeAspect="1"/>
          </p:cNvSpPr>
          <p:nvPr>
            <p:ph type="pic" sz="quarter" idx="19"/>
          </p:nvPr>
        </p:nvSpPr>
        <p:spPr>
          <a:xfrm>
            <a:off x="536400" y="3016800"/>
            <a:ext cx="1008000" cy="1008000"/>
          </a:xfrm>
        </p:spPr>
        <p:txBody>
          <a:bodyPr/>
          <a:lstStyle>
            <a:lvl1pPr>
              <a:defRPr sz="800" b="0">
                <a:solidFill>
                  <a:schemeClr val="accent1"/>
                </a:solidFill>
              </a:defRPr>
            </a:lvl1pPr>
          </a:lstStyle>
          <a:p>
            <a:r>
              <a:rPr lang="en-GB"/>
              <a:t>Click icon to add picture</a:t>
            </a:r>
          </a:p>
        </p:txBody>
      </p:sp>
      <p:sp>
        <p:nvSpPr>
          <p:cNvPr id="21" name="Picture Placeholder 11">
            <a:extLst>
              <a:ext uri="{FF2B5EF4-FFF2-40B4-BE49-F238E27FC236}">
                <a16:creationId xmlns:a16="http://schemas.microsoft.com/office/drawing/2014/main" id="{678E3C09-3971-E762-E888-4774BB750A4A}"/>
              </a:ext>
            </a:extLst>
          </p:cNvPr>
          <p:cNvSpPr>
            <a:spLocks noGrp="1" noChangeAspect="1"/>
          </p:cNvSpPr>
          <p:nvPr>
            <p:ph type="pic" sz="quarter" idx="20"/>
          </p:nvPr>
        </p:nvSpPr>
        <p:spPr>
          <a:xfrm>
            <a:off x="536400" y="4662000"/>
            <a:ext cx="1008000" cy="1008000"/>
          </a:xfrm>
        </p:spPr>
        <p:txBody>
          <a:bodyPr/>
          <a:lstStyle>
            <a:lvl1pPr>
              <a:defRPr sz="800" b="0">
                <a:solidFill>
                  <a:schemeClr val="accent1"/>
                </a:solidFill>
              </a:defRPr>
            </a:lvl1pPr>
          </a:lstStyle>
          <a:p>
            <a:r>
              <a:rPr lang="en-GB"/>
              <a:t>Click icon to add picture</a:t>
            </a:r>
          </a:p>
        </p:txBody>
      </p:sp>
      <p:sp>
        <p:nvSpPr>
          <p:cNvPr id="22" name="Picture Placeholder 11">
            <a:extLst>
              <a:ext uri="{FF2B5EF4-FFF2-40B4-BE49-F238E27FC236}">
                <a16:creationId xmlns:a16="http://schemas.microsoft.com/office/drawing/2014/main" id="{FD5D5F0F-3A8C-9DD5-15CE-6B7C3E9DB5BB}"/>
              </a:ext>
            </a:extLst>
          </p:cNvPr>
          <p:cNvSpPr>
            <a:spLocks noGrp="1" noChangeAspect="1"/>
          </p:cNvSpPr>
          <p:nvPr>
            <p:ph type="pic" sz="quarter" idx="21"/>
          </p:nvPr>
        </p:nvSpPr>
        <p:spPr>
          <a:xfrm>
            <a:off x="6238800" y="1540800"/>
            <a:ext cx="1008000" cy="1008000"/>
          </a:xfrm>
        </p:spPr>
        <p:txBody>
          <a:bodyPr/>
          <a:lstStyle>
            <a:lvl1pPr>
              <a:defRPr sz="800" b="0">
                <a:solidFill>
                  <a:schemeClr val="accent1"/>
                </a:solidFill>
              </a:defRPr>
            </a:lvl1pPr>
          </a:lstStyle>
          <a:p>
            <a:r>
              <a:rPr lang="en-GB"/>
              <a:t>Click icon to add picture</a:t>
            </a:r>
          </a:p>
        </p:txBody>
      </p:sp>
      <p:sp>
        <p:nvSpPr>
          <p:cNvPr id="23" name="Picture Placeholder 11">
            <a:extLst>
              <a:ext uri="{FF2B5EF4-FFF2-40B4-BE49-F238E27FC236}">
                <a16:creationId xmlns:a16="http://schemas.microsoft.com/office/drawing/2014/main" id="{780CB698-AA0E-BBD2-304B-B4C34811DE8E}"/>
              </a:ext>
            </a:extLst>
          </p:cNvPr>
          <p:cNvSpPr>
            <a:spLocks noGrp="1" noChangeAspect="1"/>
          </p:cNvSpPr>
          <p:nvPr>
            <p:ph type="pic" sz="quarter" idx="22"/>
          </p:nvPr>
        </p:nvSpPr>
        <p:spPr>
          <a:xfrm>
            <a:off x="6238800" y="3016800"/>
            <a:ext cx="1008000" cy="1008000"/>
          </a:xfrm>
        </p:spPr>
        <p:txBody>
          <a:bodyPr/>
          <a:lstStyle>
            <a:lvl1pPr>
              <a:defRPr sz="800" b="0">
                <a:solidFill>
                  <a:schemeClr val="accent1"/>
                </a:solidFill>
              </a:defRPr>
            </a:lvl1pPr>
          </a:lstStyle>
          <a:p>
            <a:r>
              <a:rPr lang="en-GB"/>
              <a:t>Click icon to add picture</a:t>
            </a:r>
          </a:p>
        </p:txBody>
      </p:sp>
      <p:sp>
        <p:nvSpPr>
          <p:cNvPr id="24" name="Picture Placeholder 11">
            <a:extLst>
              <a:ext uri="{FF2B5EF4-FFF2-40B4-BE49-F238E27FC236}">
                <a16:creationId xmlns:a16="http://schemas.microsoft.com/office/drawing/2014/main" id="{C2BCE056-E4A2-EC44-5C8D-36D0C79AB593}"/>
              </a:ext>
            </a:extLst>
          </p:cNvPr>
          <p:cNvSpPr>
            <a:spLocks noGrp="1" noChangeAspect="1"/>
          </p:cNvSpPr>
          <p:nvPr>
            <p:ph type="pic" sz="quarter" idx="23"/>
          </p:nvPr>
        </p:nvSpPr>
        <p:spPr>
          <a:xfrm>
            <a:off x="6238800" y="4662000"/>
            <a:ext cx="1008000" cy="1008000"/>
          </a:xfrm>
        </p:spPr>
        <p:txBody>
          <a:bodyPr/>
          <a:lstStyle>
            <a:lvl1pPr>
              <a:defRPr sz="800" b="0">
                <a:solidFill>
                  <a:schemeClr val="accent1"/>
                </a:solidFill>
              </a:defRPr>
            </a:lvl1pPr>
          </a:lstStyle>
          <a:p>
            <a:r>
              <a:rPr lang="en-GB"/>
              <a:t>Click icon to add picture</a:t>
            </a:r>
          </a:p>
        </p:txBody>
      </p:sp>
    </p:spTree>
    <p:extLst>
      <p:ext uri="{BB962C8B-B14F-4D97-AF65-F5344CB8AC3E}">
        <p14:creationId xmlns:p14="http://schemas.microsoft.com/office/powerpoint/2010/main" val="3545095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Tex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4770000"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19"/>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8" name="Chart Placeholder 7">
            <a:extLst>
              <a:ext uri="{FF2B5EF4-FFF2-40B4-BE49-F238E27FC236}">
                <a16:creationId xmlns:a16="http://schemas.microsoft.com/office/drawing/2014/main" id="{E5924D82-B442-36B8-3020-4B80CF88B468}"/>
              </a:ext>
            </a:extLst>
          </p:cNvPr>
          <p:cNvSpPr>
            <a:spLocks noGrp="1"/>
          </p:cNvSpPr>
          <p:nvPr>
            <p:ph type="chart" sz="quarter" idx="13"/>
          </p:nvPr>
        </p:nvSpPr>
        <p:spPr>
          <a:xfrm>
            <a:off x="6310313" y="385763"/>
            <a:ext cx="5462587" cy="5665787"/>
          </a:xfrm>
        </p:spPr>
        <p:txBody>
          <a:bodyPr/>
          <a:lstStyle>
            <a:lvl1pPr>
              <a:defRPr sz="1400" b="0"/>
            </a:lvl1pPr>
          </a:lstStyle>
          <a:p>
            <a:r>
              <a:rPr lang="en-GB"/>
              <a:t>Click icon to add chart</a:t>
            </a:r>
          </a:p>
        </p:txBody>
      </p:sp>
      <p:pic>
        <p:nvPicPr>
          <p:cNvPr id="9" name="Picture 8">
            <a:extLst>
              <a:ext uri="{FF2B5EF4-FFF2-40B4-BE49-F238E27FC236}">
                <a16:creationId xmlns:a16="http://schemas.microsoft.com/office/drawing/2014/main" id="{11893FA3-7766-305B-C9E2-BA18D1C2FB50}"/>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E06E48C0-76C8-28BD-C1B7-163ED41712A2}"/>
              </a:ext>
            </a:extLst>
          </p:cNvPr>
          <p:cNvSpPr>
            <a:spLocks noGrp="1"/>
          </p:cNvSpPr>
          <p:nvPr>
            <p:ph type="body" sz="quarter" idx="14" hasCustomPrompt="1"/>
          </p:nvPr>
        </p:nvSpPr>
        <p:spPr>
          <a:xfrm>
            <a:off x="604839" y="5464175"/>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365546617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4770000"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19"/>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Table Placeholder 9">
            <a:extLst>
              <a:ext uri="{FF2B5EF4-FFF2-40B4-BE49-F238E27FC236}">
                <a16:creationId xmlns:a16="http://schemas.microsoft.com/office/drawing/2014/main" id="{23A5ABD4-0980-C4E1-2D35-C1A5E7B7C5AF}"/>
              </a:ext>
            </a:extLst>
          </p:cNvPr>
          <p:cNvSpPr>
            <a:spLocks noGrp="1"/>
          </p:cNvSpPr>
          <p:nvPr>
            <p:ph type="tbl" sz="quarter" idx="13"/>
          </p:nvPr>
        </p:nvSpPr>
        <p:spPr>
          <a:xfrm>
            <a:off x="6310313" y="1947863"/>
            <a:ext cx="5462587" cy="4103687"/>
          </a:xfrm>
        </p:spPr>
        <p:txBody>
          <a:bodyPr/>
          <a:lstStyle>
            <a:lvl1pPr>
              <a:defRPr sz="1400" b="0"/>
            </a:lvl1pPr>
          </a:lstStyle>
          <a:p>
            <a:r>
              <a:rPr lang="en-GB"/>
              <a:t>Click icon to add table</a:t>
            </a:r>
          </a:p>
        </p:txBody>
      </p:sp>
      <p:sp>
        <p:nvSpPr>
          <p:cNvPr id="11" name="Content Placeholder 2">
            <a:extLst>
              <a:ext uri="{FF2B5EF4-FFF2-40B4-BE49-F238E27FC236}">
                <a16:creationId xmlns:a16="http://schemas.microsoft.com/office/drawing/2014/main" id="{C10D3C37-C70E-A0DC-24F2-9973C328C5EF}"/>
              </a:ext>
            </a:extLst>
          </p:cNvPr>
          <p:cNvSpPr>
            <a:spLocks noGrp="1"/>
          </p:cNvSpPr>
          <p:nvPr>
            <p:ph idx="14"/>
          </p:nvPr>
        </p:nvSpPr>
        <p:spPr>
          <a:xfrm>
            <a:off x="6313051" y="1573620"/>
            <a:ext cx="4770000" cy="336144"/>
          </a:xfrm>
        </p:spPr>
        <p:txBody>
          <a:bodyPr/>
          <a:lstStyle/>
          <a:p>
            <a:pPr lvl="0"/>
            <a:r>
              <a:rPr lang="en-GB"/>
              <a:t>Click to edit Master text styles</a:t>
            </a:r>
          </a:p>
        </p:txBody>
      </p:sp>
      <p:pic>
        <p:nvPicPr>
          <p:cNvPr id="8" name="Picture 7">
            <a:extLst>
              <a:ext uri="{FF2B5EF4-FFF2-40B4-BE49-F238E27FC236}">
                <a16:creationId xmlns:a16="http://schemas.microsoft.com/office/drawing/2014/main" id="{3E43D3B1-4799-7E1B-EA31-4F990C676F46}"/>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6CA4EA38-F567-390A-BFCA-BAFFDD3657F4}"/>
              </a:ext>
            </a:extLst>
          </p:cNvPr>
          <p:cNvSpPr>
            <a:spLocks noGrp="1"/>
          </p:cNvSpPr>
          <p:nvPr>
            <p:ph type="body" sz="quarter" idx="15" hasCustomPrompt="1"/>
          </p:nvPr>
        </p:nvSpPr>
        <p:spPr>
          <a:xfrm>
            <a:off x="604839" y="5464175"/>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1134895045"/>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amp;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4770000" cy="106527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19"/>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8" name="Picture 7">
            <a:extLst>
              <a:ext uri="{FF2B5EF4-FFF2-40B4-BE49-F238E27FC236}">
                <a16:creationId xmlns:a16="http://schemas.microsoft.com/office/drawing/2014/main" id="{F619B538-DD82-54D8-8FF2-6184EC2D8BD2}"/>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5489E1D8-D4B0-C77A-AB21-F17122178ADA}"/>
              </a:ext>
            </a:extLst>
          </p:cNvPr>
          <p:cNvSpPr>
            <a:spLocks noGrp="1"/>
          </p:cNvSpPr>
          <p:nvPr>
            <p:ph type="body" sz="quarter" idx="13" hasCustomPrompt="1"/>
          </p:nvPr>
        </p:nvSpPr>
        <p:spPr>
          <a:xfrm>
            <a:off x="604839" y="5464175"/>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3440210906"/>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8"/>
          </a:xfrm>
        </p:spPr>
        <p:txBody>
          <a:bodyPr/>
          <a:lstStyle/>
          <a:p>
            <a:r>
              <a:rPr lang="en-GB"/>
              <a:t>Click to edit Master title style</a:t>
            </a:r>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6" name="Picture 5">
            <a:extLst>
              <a:ext uri="{FF2B5EF4-FFF2-40B4-BE49-F238E27FC236}">
                <a16:creationId xmlns:a16="http://schemas.microsoft.com/office/drawing/2014/main" id="{DBD71F6C-2F63-0DCF-BED2-E7AFF5AF5A90}"/>
              </a:ext>
            </a:extLst>
          </p:cNvPr>
          <p:cNvPicPr>
            <a:picLocks noChangeAspect="1"/>
          </p:cNvPicPr>
          <p:nvPr userDrawn="1"/>
        </p:nvPicPr>
        <p:blipFill>
          <a:blip r:embed="rId2"/>
          <a:stretch>
            <a:fillRect/>
          </a:stretch>
        </p:blipFill>
        <p:spPr>
          <a:xfrm>
            <a:off x="377100" y="6060116"/>
            <a:ext cx="2106000" cy="749882"/>
          </a:xfrm>
          <a:prstGeom prst="rect">
            <a:avLst/>
          </a:prstGeom>
        </p:spPr>
      </p:pic>
      <p:sp>
        <p:nvSpPr>
          <p:cNvPr id="7" name="Text Placeholder 8">
            <a:extLst>
              <a:ext uri="{FF2B5EF4-FFF2-40B4-BE49-F238E27FC236}">
                <a16:creationId xmlns:a16="http://schemas.microsoft.com/office/drawing/2014/main" id="{C29F56FE-6896-93B5-300C-73E8064C8DE4}"/>
              </a:ext>
            </a:extLst>
          </p:cNvPr>
          <p:cNvSpPr>
            <a:spLocks noGrp="1"/>
          </p:cNvSpPr>
          <p:nvPr>
            <p:ph type="body" sz="quarter" idx="13" hasCustomPrompt="1"/>
          </p:nvPr>
        </p:nvSpPr>
        <p:spPr>
          <a:xfrm>
            <a:off x="604838" y="5464175"/>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132991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6D5242C-C72E-8261-18FB-71780E1AA0D7}"/>
              </a:ext>
            </a:extLst>
          </p:cNvPr>
          <p:cNvSpPr>
            <a:spLocks noGrp="1" noChangeAspect="1"/>
          </p:cNvSpPr>
          <p:nvPr>
            <p:ph type="pic" sz="quarter" idx="13"/>
          </p:nvPr>
        </p:nvSpPr>
        <p:spPr>
          <a:xfrm>
            <a:off x="6038111" y="-1"/>
            <a:ext cx="6153889" cy="6858000"/>
          </a:xfrm>
          <a:custGeom>
            <a:avLst/>
            <a:gdLst>
              <a:gd name="connsiteX0" fmla="*/ 1923952 w 4481513"/>
              <a:gd name="connsiteY0" fmla="*/ 0 h 4994275"/>
              <a:gd name="connsiteX1" fmla="*/ 4481513 w 4481513"/>
              <a:gd name="connsiteY1" fmla="*/ 0 h 4994275"/>
              <a:gd name="connsiteX2" fmla="*/ 4481513 w 4481513"/>
              <a:gd name="connsiteY2" fmla="*/ 2295979 h 4994275"/>
              <a:gd name="connsiteX3" fmla="*/ 4480357 w 4481513"/>
              <a:gd name="connsiteY3" fmla="*/ 2297135 h 4994275"/>
              <a:gd name="connsiteX4" fmla="*/ 4478045 w 4481513"/>
              <a:gd name="connsiteY4" fmla="*/ 2299448 h 4994275"/>
              <a:gd name="connsiteX5" fmla="*/ 4459545 w 4481513"/>
              <a:gd name="connsiteY5" fmla="*/ 2313321 h 4994275"/>
              <a:gd name="connsiteX6" fmla="*/ 4454920 w 4481513"/>
              <a:gd name="connsiteY6" fmla="*/ 2316789 h 4994275"/>
              <a:gd name="connsiteX7" fmla="*/ 4435264 w 4481513"/>
              <a:gd name="connsiteY7" fmla="*/ 2330662 h 4994275"/>
              <a:gd name="connsiteX8" fmla="*/ 4430640 w 4481513"/>
              <a:gd name="connsiteY8" fmla="*/ 2334130 h 4994275"/>
              <a:gd name="connsiteX9" fmla="*/ 4412140 w 4481513"/>
              <a:gd name="connsiteY9" fmla="*/ 2346847 h 4994275"/>
              <a:gd name="connsiteX10" fmla="*/ 4409828 w 4481513"/>
              <a:gd name="connsiteY10" fmla="*/ 2349159 h 4994275"/>
              <a:gd name="connsiteX11" fmla="*/ 4387859 w 4481513"/>
              <a:gd name="connsiteY11" fmla="*/ 2363032 h 4994275"/>
              <a:gd name="connsiteX12" fmla="*/ 4383234 w 4481513"/>
              <a:gd name="connsiteY12" fmla="*/ 2365344 h 4994275"/>
              <a:gd name="connsiteX13" fmla="*/ 4361266 w 4481513"/>
              <a:gd name="connsiteY13" fmla="*/ 2379217 h 4994275"/>
              <a:gd name="connsiteX14" fmla="*/ 4149678 w 4481513"/>
              <a:gd name="connsiteY14" fmla="*/ 2465923 h 4994275"/>
              <a:gd name="connsiteX15" fmla="*/ 3921902 w 4481513"/>
              <a:gd name="connsiteY15" fmla="*/ 2497138 h 4994275"/>
              <a:gd name="connsiteX16" fmla="*/ 3743844 w 4481513"/>
              <a:gd name="connsiteY16" fmla="*/ 2515635 h 4994275"/>
              <a:gd name="connsiteX17" fmla="*/ 3694127 w 4481513"/>
              <a:gd name="connsiteY17" fmla="*/ 2528352 h 4994275"/>
              <a:gd name="connsiteX18" fmla="*/ 3622441 w 4481513"/>
              <a:gd name="connsiteY18" fmla="*/ 2550317 h 4994275"/>
              <a:gd name="connsiteX19" fmla="*/ 3482538 w 4481513"/>
              <a:gd name="connsiteY19" fmla="*/ 2615058 h 4994275"/>
              <a:gd name="connsiteX20" fmla="*/ 3369228 w 4481513"/>
              <a:gd name="connsiteY20" fmla="*/ 2693672 h 4994275"/>
              <a:gd name="connsiteX21" fmla="*/ 3299855 w 4481513"/>
              <a:gd name="connsiteY21" fmla="*/ 2754944 h 4994275"/>
              <a:gd name="connsiteX22" fmla="*/ 3236263 w 4481513"/>
              <a:gd name="connsiteY22" fmla="*/ 2826621 h 4994275"/>
              <a:gd name="connsiteX23" fmla="*/ 3161109 w 4481513"/>
              <a:gd name="connsiteY23" fmla="*/ 2936449 h 4994275"/>
              <a:gd name="connsiteX24" fmla="*/ 3099829 w 4481513"/>
              <a:gd name="connsiteY24" fmla="*/ 3065930 h 4994275"/>
              <a:gd name="connsiteX25" fmla="*/ 3097516 w 4481513"/>
              <a:gd name="connsiteY25" fmla="*/ 3071710 h 4994275"/>
              <a:gd name="connsiteX26" fmla="*/ 3087110 w 4481513"/>
              <a:gd name="connsiteY26" fmla="*/ 3102925 h 4994275"/>
              <a:gd name="connsiteX27" fmla="*/ 3073236 w 4481513"/>
              <a:gd name="connsiteY27" fmla="*/ 3149168 h 4994275"/>
              <a:gd name="connsiteX28" fmla="*/ 3043174 w 4481513"/>
              <a:gd name="connsiteY28" fmla="*/ 3375760 h 4994275"/>
              <a:gd name="connsiteX29" fmla="*/ 3073236 w 4481513"/>
              <a:gd name="connsiteY29" fmla="*/ 3603508 h 4994275"/>
              <a:gd name="connsiteX30" fmla="*/ 3098673 w 4481513"/>
              <a:gd name="connsiteY30" fmla="*/ 3680966 h 4994275"/>
              <a:gd name="connsiteX31" fmla="*/ 3155328 w 4481513"/>
              <a:gd name="connsiteY31" fmla="*/ 3805823 h 4994275"/>
              <a:gd name="connsiteX32" fmla="*/ 3161109 w 4481513"/>
              <a:gd name="connsiteY32" fmla="*/ 3815071 h 4994275"/>
              <a:gd name="connsiteX33" fmla="*/ 3161109 w 4481513"/>
              <a:gd name="connsiteY33" fmla="*/ 3816227 h 4994275"/>
              <a:gd name="connsiteX34" fmla="*/ 3248981 w 4481513"/>
              <a:gd name="connsiteY34" fmla="*/ 4028947 h 4994275"/>
              <a:gd name="connsiteX35" fmla="*/ 3279043 w 4481513"/>
              <a:gd name="connsiteY35" fmla="*/ 4255539 h 4994275"/>
              <a:gd name="connsiteX36" fmla="*/ 3255919 w 4481513"/>
              <a:gd name="connsiteY36" fmla="*/ 4454385 h 4994275"/>
              <a:gd name="connsiteX37" fmla="*/ 3248981 w 4481513"/>
              <a:gd name="connsiteY37" fmla="*/ 4483287 h 4994275"/>
              <a:gd name="connsiteX38" fmla="*/ 3244357 w 4481513"/>
              <a:gd name="connsiteY38" fmla="*/ 4498316 h 4994275"/>
              <a:gd name="connsiteX39" fmla="*/ 3231638 w 4481513"/>
              <a:gd name="connsiteY39" fmla="*/ 4538779 h 4994275"/>
              <a:gd name="connsiteX40" fmla="*/ 3198108 w 4481513"/>
              <a:gd name="connsiteY40" fmla="*/ 4624329 h 4994275"/>
              <a:gd name="connsiteX41" fmla="*/ 3174983 w 4481513"/>
              <a:gd name="connsiteY41" fmla="*/ 4669416 h 4994275"/>
              <a:gd name="connsiteX42" fmla="*/ 3161109 w 4481513"/>
              <a:gd name="connsiteY42" fmla="*/ 4694850 h 4994275"/>
              <a:gd name="connsiteX43" fmla="*/ 3022362 w 4481513"/>
              <a:gd name="connsiteY43" fmla="*/ 4877511 h 4994275"/>
              <a:gd name="connsiteX44" fmla="*/ 3002706 w 4481513"/>
              <a:gd name="connsiteY44" fmla="*/ 4896008 h 4994275"/>
              <a:gd name="connsiteX45" fmla="*/ 2996925 w 4481513"/>
              <a:gd name="connsiteY45" fmla="*/ 4900633 h 4994275"/>
              <a:gd name="connsiteX46" fmla="*/ 2983051 w 4481513"/>
              <a:gd name="connsiteY46" fmla="*/ 4913349 h 4994275"/>
              <a:gd name="connsiteX47" fmla="*/ 2976113 w 4481513"/>
              <a:gd name="connsiteY47" fmla="*/ 4919130 h 4994275"/>
              <a:gd name="connsiteX48" fmla="*/ 2962239 w 4481513"/>
              <a:gd name="connsiteY48" fmla="*/ 4930691 h 4994275"/>
              <a:gd name="connsiteX49" fmla="*/ 2955301 w 4481513"/>
              <a:gd name="connsiteY49" fmla="*/ 4936471 h 4994275"/>
              <a:gd name="connsiteX50" fmla="*/ 2939114 w 4481513"/>
              <a:gd name="connsiteY50" fmla="*/ 4949188 h 4994275"/>
              <a:gd name="connsiteX51" fmla="*/ 2934489 w 4481513"/>
              <a:gd name="connsiteY51" fmla="*/ 4952656 h 4994275"/>
              <a:gd name="connsiteX52" fmla="*/ 2913677 w 4481513"/>
              <a:gd name="connsiteY52" fmla="*/ 4968841 h 4994275"/>
              <a:gd name="connsiteX53" fmla="*/ 2907896 w 4481513"/>
              <a:gd name="connsiteY53" fmla="*/ 4972310 h 4994275"/>
              <a:gd name="connsiteX54" fmla="*/ 2891709 w 4481513"/>
              <a:gd name="connsiteY54" fmla="*/ 4983871 h 4994275"/>
              <a:gd name="connsiteX55" fmla="*/ 2883616 w 4481513"/>
              <a:gd name="connsiteY55" fmla="*/ 4989651 h 4994275"/>
              <a:gd name="connsiteX56" fmla="*/ 2875522 w 4481513"/>
              <a:gd name="connsiteY56" fmla="*/ 4994275 h 4994275"/>
              <a:gd name="connsiteX57" fmla="*/ 1922796 w 4481513"/>
              <a:gd name="connsiteY57" fmla="*/ 4994275 h 4994275"/>
              <a:gd name="connsiteX58" fmla="*/ 957351 w 4481513"/>
              <a:gd name="connsiteY58" fmla="*/ 4435888 h 4994275"/>
              <a:gd name="connsiteX59" fmla="*/ 440520 w 4481513"/>
              <a:gd name="connsiteY59" fmla="*/ 4136462 h 4994275"/>
              <a:gd name="connsiteX60" fmla="*/ 439364 w 4481513"/>
              <a:gd name="connsiteY60" fmla="*/ 4136462 h 4994275"/>
              <a:gd name="connsiteX61" fmla="*/ 343398 w 4481513"/>
              <a:gd name="connsiteY61" fmla="*/ 4072878 h 4994275"/>
              <a:gd name="connsiteX62" fmla="*/ 257837 w 4481513"/>
              <a:gd name="connsiteY62" fmla="*/ 3997732 h 4994275"/>
              <a:gd name="connsiteX63" fmla="*/ 182683 w 4481513"/>
              <a:gd name="connsiteY63" fmla="*/ 3912182 h 4994275"/>
              <a:gd name="connsiteX64" fmla="*/ 120247 w 4481513"/>
              <a:gd name="connsiteY64" fmla="*/ 3819696 h 4994275"/>
              <a:gd name="connsiteX65" fmla="*/ 117935 w 4481513"/>
              <a:gd name="connsiteY65" fmla="*/ 3815071 h 4994275"/>
              <a:gd name="connsiteX66" fmla="*/ 114466 w 4481513"/>
              <a:gd name="connsiteY66" fmla="*/ 3806979 h 4994275"/>
              <a:gd name="connsiteX67" fmla="*/ 53186 w 4481513"/>
              <a:gd name="connsiteY67" fmla="*/ 3675185 h 4994275"/>
              <a:gd name="connsiteX68" fmla="*/ 31218 w 4481513"/>
              <a:gd name="connsiteY68" fmla="*/ 3603508 h 4994275"/>
              <a:gd name="connsiteX69" fmla="*/ 0 w 4481513"/>
              <a:gd name="connsiteY69" fmla="*/ 3375760 h 4994275"/>
              <a:gd name="connsiteX70" fmla="*/ 31218 w 4481513"/>
              <a:gd name="connsiteY70" fmla="*/ 3149168 h 4994275"/>
              <a:gd name="connsiteX71" fmla="*/ 47405 w 4481513"/>
              <a:gd name="connsiteY71" fmla="*/ 3093676 h 4994275"/>
              <a:gd name="connsiteX72" fmla="*/ 94810 w 4481513"/>
              <a:gd name="connsiteY72" fmla="*/ 2980380 h 4994275"/>
              <a:gd name="connsiteX73" fmla="*/ 117935 w 4481513"/>
              <a:gd name="connsiteY73" fmla="*/ 2936449 h 4994275"/>
              <a:gd name="connsiteX74" fmla="*/ 119091 w 4481513"/>
              <a:gd name="connsiteY74" fmla="*/ 2936449 h 4994275"/>
              <a:gd name="connsiteX75" fmla="*/ 117935 w 4481513"/>
              <a:gd name="connsiteY75" fmla="*/ 2935293 h 4994275"/>
              <a:gd name="connsiteX76" fmla="*/ 124872 w 4481513"/>
              <a:gd name="connsiteY76" fmla="*/ 2924888 h 4994275"/>
              <a:gd name="connsiteX77" fmla="*/ 178058 w 4481513"/>
              <a:gd name="connsiteY77" fmla="*/ 2809280 h 4994275"/>
              <a:gd name="connsiteX78" fmla="*/ 205807 w 4481513"/>
              <a:gd name="connsiteY78" fmla="*/ 2723730 h 4994275"/>
              <a:gd name="connsiteX79" fmla="*/ 218526 w 4481513"/>
              <a:gd name="connsiteY79" fmla="*/ 2671706 h 4994275"/>
              <a:gd name="connsiteX80" fmla="*/ 237025 w 4481513"/>
              <a:gd name="connsiteY80" fmla="*/ 2495982 h 4994275"/>
              <a:gd name="connsiteX81" fmla="*/ 216213 w 4481513"/>
              <a:gd name="connsiteY81" fmla="*/ 2313321 h 4994275"/>
              <a:gd name="connsiteX82" fmla="*/ 205807 w 4481513"/>
              <a:gd name="connsiteY82" fmla="*/ 2269389 h 4994275"/>
              <a:gd name="connsiteX83" fmla="*/ 197714 w 4481513"/>
              <a:gd name="connsiteY83" fmla="*/ 2240487 h 4994275"/>
              <a:gd name="connsiteX84" fmla="*/ 117935 w 4481513"/>
              <a:gd name="connsiteY84" fmla="*/ 2057826 h 4994275"/>
              <a:gd name="connsiteX85" fmla="*/ 31218 w 4481513"/>
              <a:gd name="connsiteY85" fmla="*/ 1845107 h 4994275"/>
              <a:gd name="connsiteX86" fmla="*/ 0 w 4481513"/>
              <a:gd name="connsiteY86" fmla="*/ 1618515 h 4994275"/>
              <a:gd name="connsiteX87" fmla="*/ 31218 w 4481513"/>
              <a:gd name="connsiteY87" fmla="*/ 1390767 h 4994275"/>
              <a:gd name="connsiteX88" fmla="*/ 47405 w 4481513"/>
              <a:gd name="connsiteY88" fmla="*/ 1335275 h 4994275"/>
              <a:gd name="connsiteX89" fmla="*/ 117935 w 4481513"/>
              <a:gd name="connsiteY89" fmla="*/ 1179204 h 4994275"/>
              <a:gd name="connsiteX90" fmla="*/ 128341 w 4481513"/>
              <a:gd name="connsiteY90" fmla="*/ 1163019 h 4994275"/>
              <a:gd name="connsiteX91" fmla="*/ 205807 w 4481513"/>
              <a:gd name="connsiteY91" fmla="*/ 1053191 h 4994275"/>
              <a:gd name="connsiteX92" fmla="*/ 257837 w 4481513"/>
              <a:gd name="connsiteY92" fmla="*/ 996543 h 4994275"/>
              <a:gd name="connsiteX93" fmla="*/ 439364 w 4481513"/>
              <a:gd name="connsiteY93" fmla="*/ 857813 h 4994275"/>
              <a:gd name="connsiteX94" fmla="*/ 1923952 w 4481513"/>
              <a:gd name="connsiteY94" fmla="*/ 0 h 499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513" h="4994275">
                <a:moveTo>
                  <a:pt x="1923952" y="0"/>
                </a:moveTo>
                <a:cubicBezTo>
                  <a:pt x="1923952" y="0"/>
                  <a:pt x="1923952" y="0"/>
                  <a:pt x="4481513" y="0"/>
                </a:cubicBezTo>
                <a:cubicBezTo>
                  <a:pt x="4481513" y="0"/>
                  <a:pt x="4481513" y="0"/>
                  <a:pt x="4481513" y="2295979"/>
                </a:cubicBezTo>
                <a:cubicBezTo>
                  <a:pt x="4481513" y="2295979"/>
                  <a:pt x="4480357" y="2295979"/>
                  <a:pt x="4480357" y="2297135"/>
                </a:cubicBezTo>
                <a:cubicBezTo>
                  <a:pt x="4479201" y="2297135"/>
                  <a:pt x="4478045" y="2298291"/>
                  <a:pt x="4478045" y="2299448"/>
                </a:cubicBezTo>
                <a:cubicBezTo>
                  <a:pt x="4471107" y="2304072"/>
                  <a:pt x="4465326" y="2308696"/>
                  <a:pt x="4459545" y="2313321"/>
                </a:cubicBezTo>
                <a:cubicBezTo>
                  <a:pt x="4458389" y="2314477"/>
                  <a:pt x="4457233" y="2315633"/>
                  <a:pt x="4454920" y="2316789"/>
                </a:cubicBezTo>
                <a:cubicBezTo>
                  <a:pt x="4449139" y="2321413"/>
                  <a:pt x="4442202" y="2326037"/>
                  <a:pt x="4435264" y="2330662"/>
                </a:cubicBezTo>
                <a:cubicBezTo>
                  <a:pt x="4434108" y="2331818"/>
                  <a:pt x="4432952" y="2332974"/>
                  <a:pt x="4430640" y="2334130"/>
                </a:cubicBezTo>
                <a:cubicBezTo>
                  <a:pt x="4424858" y="2338754"/>
                  <a:pt x="4419077" y="2342223"/>
                  <a:pt x="4412140" y="2346847"/>
                </a:cubicBezTo>
                <a:cubicBezTo>
                  <a:pt x="4410984" y="2348003"/>
                  <a:pt x="4409828" y="2348003"/>
                  <a:pt x="4409828" y="2349159"/>
                </a:cubicBezTo>
                <a:cubicBezTo>
                  <a:pt x="4401734" y="2353783"/>
                  <a:pt x="4394797" y="2358408"/>
                  <a:pt x="4387859" y="2363032"/>
                </a:cubicBezTo>
                <a:cubicBezTo>
                  <a:pt x="4386703" y="2363032"/>
                  <a:pt x="4384391" y="2364188"/>
                  <a:pt x="4383234" y="2365344"/>
                </a:cubicBezTo>
                <a:cubicBezTo>
                  <a:pt x="4376297" y="2369969"/>
                  <a:pt x="4368204" y="2374593"/>
                  <a:pt x="4361266" y="2379217"/>
                </a:cubicBezTo>
                <a:cubicBezTo>
                  <a:pt x="4295362" y="2417368"/>
                  <a:pt x="4224832" y="2446270"/>
                  <a:pt x="4149678" y="2465923"/>
                </a:cubicBezTo>
                <a:cubicBezTo>
                  <a:pt x="4076836" y="2485577"/>
                  <a:pt x="4000525" y="2497138"/>
                  <a:pt x="3921902" y="2497138"/>
                </a:cubicBezTo>
                <a:cubicBezTo>
                  <a:pt x="3860622" y="2497138"/>
                  <a:pt x="3801655" y="2504074"/>
                  <a:pt x="3743844" y="2515635"/>
                </a:cubicBezTo>
                <a:cubicBezTo>
                  <a:pt x="3727657" y="2519103"/>
                  <a:pt x="3710314" y="2523728"/>
                  <a:pt x="3694127" y="2528352"/>
                </a:cubicBezTo>
                <a:cubicBezTo>
                  <a:pt x="3669846" y="2534132"/>
                  <a:pt x="3645565" y="2542225"/>
                  <a:pt x="3622441" y="2550317"/>
                </a:cubicBezTo>
                <a:cubicBezTo>
                  <a:pt x="3573880" y="2568815"/>
                  <a:pt x="3526474" y="2589624"/>
                  <a:pt x="3482538" y="2615058"/>
                </a:cubicBezTo>
                <a:cubicBezTo>
                  <a:pt x="3443227" y="2638180"/>
                  <a:pt x="3405071" y="2664770"/>
                  <a:pt x="3369228" y="2693672"/>
                </a:cubicBezTo>
                <a:cubicBezTo>
                  <a:pt x="3344948" y="2712169"/>
                  <a:pt x="3321823" y="2732978"/>
                  <a:pt x="3299855" y="2754944"/>
                </a:cubicBezTo>
                <a:cubicBezTo>
                  <a:pt x="3277887" y="2776910"/>
                  <a:pt x="3255919" y="2801187"/>
                  <a:pt x="3236263" y="2826621"/>
                </a:cubicBezTo>
                <a:cubicBezTo>
                  <a:pt x="3208514" y="2861304"/>
                  <a:pt x="3183077" y="2898298"/>
                  <a:pt x="3161109" y="2936449"/>
                </a:cubicBezTo>
                <a:cubicBezTo>
                  <a:pt x="3137984" y="2978068"/>
                  <a:pt x="3117172" y="3020843"/>
                  <a:pt x="3099829" y="3065930"/>
                </a:cubicBezTo>
                <a:cubicBezTo>
                  <a:pt x="3099829" y="3067086"/>
                  <a:pt x="3098673" y="3069398"/>
                  <a:pt x="3097516" y="3071710"/>
                </a:cubicBezTo>
                <a:cubicBezTo>
                  <a:pt x="3094048" y="3082115"/>
                  <a:pt x="3090579" y="3092520"/>
                  <a:pt x="3087110" y="3102925"/>
                </a:cubicBezTo>
                <a:cubicBezTo>
                  <a:pt x="3082486" y="3117954"/>
                  <a:pt x="3077861" y="3132983"/>
                  <a:pt x="3073236" y="3149168"/>
                </a:cubicBezTo>
                <a:cubicBezTo>
                  <a:pt x="3053580" y="3222001"/>
                  <a:pt x="3043174" y="3297146"/>
                  <a:pt x="3043174" y="3375760"/>
                </a:cubicBezTo>
                <a:cubicBezTo>
                  <a:pt x="3043174" y="3454374"/>
                  <a:pt x="3053580" y="3530675"/>
                  <a:pt x="3073236" y="3603508"/>
                </a:cubicBezTo>
                <a:cubicBezTo>
                  <a:pt x="3080173" y="3630098"/>
                  <a:pt x="3089423" y="3655532"/>
                  <a:pt x="3098673" y="3680966"/>
                </a:cubicBezTo>
                <a:cubicBezTo>
                  <a:pt x="3113704" y="3723741"/>
                  <a:pt x="3133359" y="3765360"/>
                  <a:pt x="3155328" y="3805823"/>
                </a:cubicBezTo>
                <a:cubicBezTo>
                  <a:pt x="3157640" y="3808135"/>
                  <a:pt x="3158796" y="3811603"/>
                  <a:pt x="3161109" y="3815071"/>
                </a:cubicBezTo>
                <a:cubicBezTo>
                  <a:pt x="3161109" y="3815071"/>
                  <a:pt x="3161109" y="3815071"/>
                  <a:pt x="3161109" y="3816227"/>
                </a:cubicBezTo>
                <a:cubicBezTo>
                  <a:pt x="3199264" y="3882124"/>
                  <a:pt x="3228169" y="3953801"/>
                  <a:pt x="3248981" y="4028947"/>
                </a:cubicBezTo>
                <a:cubicBezTo>
                  <a:pt x="3268637" y="4100624"/>
                  <a:pt x="3279043" y="4176925"/>
                  <a:pt x="3279043" y="4255539"/>
                </a:cubicBezTo>
                <a:cubicBezTo>
                  <a:pt x="3279043" y="4323748"/>
                  <a:pt x="3270950" y="4390800"/>
                  <a:pt x="3255919" y="4454385"/>
                </a:cubicBezTo>
                <a:cubicBezTo>
                  <a:pt x="3253606" y="4463634"/>
                  <a:pt x="3251294" y="4474038"/>
                  <a:pt x="3248981" y="4483287"/>
                </a:cubicBezTo>
                <a:cubicBezTo>
                  <a:pt x="3247825" y="4487911"/>
                  <a:pt x="3245513" y="4492536"/>
                  <a:pt x="3244357" y="4498316"/>
                </a:cubicBezTo>
                <a:cubicBezTo>
                  <a:pt x="3240888" y="4511033"/>
                  <a:pt x="3236263" y="4524906"/>
                  <a:pt x="3231638" y="4538779"/>
                </a:cubicBezTo>
                <a:cubicBezTo>
                  <a:pt x="3222388" y="4567681"/>
                  <a:pt x="3210826" y="4596583"/>
                  <a:pt x="3198108" y="4624329"/>
                </a:cubicBezTo>
                <a:cubicBezTo>
                  <a:pt x="3191170" y="4639358"/>
                  <a:pt x="3183077" y="4654387"/>
                  <a:pt x="3174983" y="4669416"/>
                </a:cubicBezTo>
                <a:cubicBezTo>
                  <a:pt x="3170358" y="4677509"/>
                  <a:pt x="3165734" y="4686757"/>
                  <a:pt x="3161109" y="4694850"/>
                </a:cubicBezTo>
                <a:cubicBezTo>
                  <a:pt x="3122953" y="4761903"/>
                  <a:pt x="3076704" y="4823175"/>
                  <a:pt x="3022362" y="4877511"/>
                </a:cubicBezTo>
                <a:cubicBezTo>
                  <a:pt x="3015425" y="4883291"/>
                  <a:pt x="3009644" y="4889072"/>
                  <a:pt x="3002706" y="4896008"/>
                </a:cubicBezTo>
                <a:cubicBezTo>
                  <a:pt x="3001550" y="4897164"/>
                  <a:pt x="2999238" y="4899477"/>
                  <a:pt x="2996925" y="4900633"/>
                </a:cubicBezTo>
                <a:cubicBezTo>
                  <a:pt x="2992300" y="4905257"/>
                  <a:pt x="2987675" y="4909881"/>
                  <a:pt x="2983051" y="4913349"/>
                </a:cubicBezTo>
                <a:cubicBezTo>
                  <a:pt x="2980738" y="4915662"/>
                  <a:pt x="2978426" y="4917974"/>
                  <a:pt x="2976113" y="4919130"/>
                </a:cubicBezTo>
                <a:cubicBezTo>
                  <a:pt x="2971488" y="4923754"/>
                  <a:pt x="2966863" y="4927222"/>
                  <a:pt x="2962239" y="4930691"/>
                </a:cubicBezTo>
                <a:cubicBezTo>
                  <a:pt x="2959926" y="4933003"/>
                  <a:pt x="2957614" y="4935315"/>
                  <a:pt x="2955301" y="4936471"/>
                </a:cubicBezTo>
                <a:cubicBezTo>
                  <a:pt x="2950676" y="4941095"/>
                  <a:pt x="2944895" y="4945720"/>
                  <a:pt x="2939114" y="4949188"/>
                </a:cubicBezTo>
                <a:cubicBezTo>
                  <a:pt x="2937958" y="4950344"/>
                  <a:pt x="2936802" y="4951500"/>
                  <a:pt x="2934489" y="4952656"/>
                </a:cubicBezTo>
                <a:cubicBezTo>
                  <a:pt x="2927552" y="4958437"/>
                  <a:pt x="2920615" y="4964217"/>
                  <a:pt x="2913677" y="4968841"/>
                </a:cubicBezTo>
                <a:cubicBezTo>
                  <a:pt x="2911365" y="4969998"/>
                  <a:pt x="2910209" y="4971154"/>
                  <a:pt x="2907896" y="4972310"/>
                </a:cubicBezTo>
                <a:cubicBezTo>
                  <a:pt x="2902115" y="4976934"/>
                  <a:pt x="2897490" y="4980402"/>
                  <a:pt x="2891709" y="4983871"/>
                </a:cubicBezTo>
                <a:cubicBezTo>
                  <a:pt x="2889397" y="4986183"/>
                  <a:pt x="2885928" y="4987339"/>
                  <a:pt x="2883616" y="4989651"/>
                </a:cubicBezTo>
                <a:cubicBezTo>
                  <a:pt x="2881303" y="4990807"/>
                  <a:pt x="2877834" y="4993119"/>
                  <a:pt x="2875522" y="4994275"/>
                </a:cubicBezTo>
                <a:cubicBezTo>
                  <a:pt x="2875522" y="4994275"/>
                  <a:pt x="2875522" y="4994275"/>
                  <a:pt x="1922796" y="4994275"/>
                </a:cubicBezTo>
                <a:cubicBezTo>
                  <a:pt x="1922796" y="4994275"/>
                  <a:pt x="1922796" y="4994275"/>
                  <a:pt x="957351" y="4435888"/>
                </a:cubicBezTo>
                <a:cubicBezTo>
                  <a:pt x="957351" y="4435888"/>
                  <a:pt x="957351" y="4435888"/>
                  <a:pt x="440520" y="4136462"/>
                </a:cubicBezTo>
                <a:cubicBezTo>
                  <a:pt x="439364" y="4136462"/>
                  <a:pt x="439364" y="4136462"/>
                  <a:pt x="439364" y="4136462"/>
                </a:cubicBezTo>
                <a:cubicBezTo>
                  <a:pt x="406990" y="4117965"/>
                  <a:pt x="374616" y="4095999"/>
                  <a:pt x="343398" y="4072878"/>
                </a:cubicBezTo>
                <a:cubicBezTo>
                  <a:pt x="313336" y="4049756"/>
                  <a:pt x="284431" y="4024322"/>
                  <a:pt x="257837" y="3997732"/>
                </a:cubicBezTo>
                <a:cubicBezTo>
                  <a:pt x="231244" y="3971142"/>
                  <a:pt x="205807" y="3942240"/>
                  <a:pt x="182683" y="3912182"/>
                </a:cubicBezTo>
                <a:cubicBezTo>
                  <a:pt x="160715" y="3882124"/>
                  <a:pt x="139903" y="3852066"/>
                  <a:pt x="120247" y="3819696"/>
                </a:cubicBezTo>
                <a:cubicBezTo>
                  <a:pt x="120247" y="3817383"/>
                  <a:pt x="119091" y="3816227"/>
                  <a:pt x="117935" y="3815071"/>
                </a:cubicBezTo>
                <a:cubicBezTo>
                  <a:pt x="116778" y="3812759"/>
                  <a:pt x="115622" y="3810447"/>
                  <a:pt x="114466" y="3806979"/>
                </a:cubicBezTo>
                <a:cubicBezTo>
                  <a:pt x="90185" y="3765360"/>
                  <a:pt x="70530" y="3721429"/>
                  <a:pt x="53186" y="3675185"/>
                </a:cubicBezTo>
                <a:cubicBezTo>
                  <a:pt x="45093" y="3652064"/>
                  <a:pt x="36999" y="3627786"/>
                  <a:pt x="31218" y="3603508"/>
                </a:cubicBezTo>
                <a:cubicBezTo>
                  <a:pt x="11562" y="3530675"/>
                  <a:pt x="0" y="3454374"/>
                  <a:pt x="0" y="3375760"/>
                </a:cubicBezTo>
                <a:cubicBezTo>
                  <a:pt x="0" y="3297146"/>
                  <a:pt x="11562" y="3222001"/>
                  <a:pt x="31218" y="3149168"/>
                </a:cubicBezTo>
                <a:cubicBezTo>
                  <a:pt x="35843" y="3129515"/>
                  <a:pt x="41624" y="3111017"/>
                  <a:pt x="47405" y="3093676"/>
                </a:cubicBezTo>
                <a:cubicBezTo>
                  <a:pt x="61280" y="3054369"/>
                  <a:pt x="76311" y="3017375"/>
                  <a:pt x="94810" y="2980380"/>
                </a:cubicBezTo>
                <a:cubicBezTo>
                  <a:pt x="101748" y="2966507"/>
                  <a:pt x="109841" y="2951478"/>
                  <a:pt x="117935" y="2936449"/>
                </a:cubicBezTo>
                <a:cubicBezTo>
                  <a:pt x="117935" y="2936449"/>
                  <a:pt x="119091" y="2936449"/>
                  <a:pt x="119091" y="2936449"/>
                </a:cubicBezTo>
                <a:cubicBezTo>
                  <a:pt x="119091" y="2936449"/>
                  <a:pt x="119091" y="2936449"/>
                  <a:pt x="117935" y="2935293"/>
                </a:cubicBezTo>
                <a:cubicBezTo>
                  <a:pt x="120247" y="2931825"/>
                  <a:pt x="122560" y="2928356"/>
                  <a:pt x="124872" y="2924888"/>
                </a:cubicBezTo>
                <a:cubicBezTo>
                  <a:pt x="144528" y="2887893"/>
                  <a:pt x="163027" y="2849743"/>
                  <a:pt x="178058" y="2809280"/>
                </a:cubicBezTo>
                <a:cubicBezTo>
                  <a:pt x="188464" y="2781534"/>
                  <a:pt x="197714" y="2752632"/>
                  <a:pt x="205807" y="2723730"/>
                </a:cubicBezTo>
                <a:cubicBezTo>
                  <a:pt x="210432" y="2706388"/>
                  <a:pt x="215057" y="2689047"/>
                  <a:pt x="218526" y="2671706"/>
                </a:cubicBezTo>
                <a:cubicBezTo>
                  <a:pt x="230088" y="2615058"/>
                  <a:pt x="237025" y="2556098"/>
                  <a:pt x="237025" y="2495982"/>
                </a:cubicBezTo>
                <a:cubicBezTo>
                  <a:pt x="237025" y="2433553"/>
                  <a:pt x="228932" y="2372281"/>
                  <a:pt x="216213" y="2313321"/>
                </a:cubicBezTo>
                <a:cubicBezTo>
                  <a:pt x="213901" y="2298291"/>
                  <a:pt x="209276" y="2283262"/>
                  <a:pt x="205807" y="2269389"/>
                </a:cubicBezTo>
                <a:cubicBezTo>
                  <a:pt x="203495" y="2260141"/>
                  <a:pt x="201183" y="2249736"/>
                  <a:pt x="197714" y="2240487"/>
                </a:cubicBezTo>
                <a:cubicBezTo>
                  <a:pt x="178058" y="2175747"/>
                  <a:pt x="151465" y="2114474"/>
                  <a:pt x="117935" y="2057826"/>
                </a:cubicBezTo>
                <a:cubicBezTo>
                  <a:pt x="79779" y="1991930"/>
                  <a:pt x="50874" y="1920253"/>
                  <a:pt x="31218" y="1845107"/>
                </a:cubicBezTo>
                <a:cubicBezTo>
                  <a:pt x="11562" y="1772274"/>
                  <a:pt x="0" y="1697129"/>
                  <a:pt x="0" y="1618515"/>
                </a:cubicBezTo>
                <a:cubicBezTo>
                  <a:pt x="0" y="1539902"/>
                  <a:pt x="11562" y="1463600"/>
                  <a:pt x="31218" y="1390767"/>
                </a:cubicBezTo>
                <a:cubicBezTo>
                  <a:pt x="35843" y="1372270"/>
                  <a:pt x="41624" y="1353772"/>
                  <a:pt x="47405" y="1335275"/>
                </a:cubicBezTo>
                <a:cubicBezTo>
                  <a:pt x="65905" y="1280939"/>
                  <a:pt x="90185" y="1227759"/>
                  <a:pt x="117935" y="1179204"/>
                </a:cubicBezTo>
                <a:cubicBezTo>
                  <a:pt x="121403" y="1173424"/>
                  <a:pt x="124872" y="1168799"/>
                  <a:pt x="128341" y="1163019"/>
                </a:cubicBezTo>
                <a:cubicBezTo>
                  <a:pt x="151465" y="1124868"/>
                  <a:pt x="176902" y="1087874"/>
                  <a:pt x="205807" y="1053191"/>
                </a:cubicBezTo>
                <a:cubicBezTo>
                  <a:pt x="221995" y="1033538"/>
                  <a:pt x="239338" y="1015040"/>
                  <a:pt x="257837" y="996543"/>
                </a:cubicBezTo>
                <a:cubicBezTo>
                  <a:pt x="311024" y="942207"/>
                  <a:pt x="373460" y="895964"/>
                  <a:pt x="439364" y="857813"/>
                </a:cubicBezTo>
                <a:cubicBezTo>
                  <a:pt x="439364" y="857813"/>
                  <a:pt x="439364" y="857813"/>
                  <a:pt x="1923952" y="0"/>
                </a:cubicBezTo>
                <a:close/>
              </a:path>
            </a:pathLst>
          </a:custGeom>
        </p:spPr>
        <p:txBody>
          <a:bodyPr wrap="square" tIns="72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3"/>
            <a:ext cx="496640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496640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7" name="Picture 6">
            <a:extLst>
              <a:ext uri="{FF2B5EF4-FFF2-40B4-BE49-F238E27FC236}">
                <a16:creationId xmlns:a16="http://schemas.microsoft.com/office/drawing/2014/main" id="{576448F3-0B04-E471-B713-F1893B39E964}"/>
              </a:ext>
            </a:extLst>
          </p:cNvPr>
          <p:cNvPicPr>
            <a:picLocks noChangeAspect="1"/>
          </p:cNvPicPr>
          <p:nvPr userDrawn="1"/>
        </p:nvPicPr>
        <p:blipFill>
          <a:blip r:embed="rId2"/>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26221250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61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Divider 1">
    <p:spTree>
      <p:nvGrpSpPr>
        <p:cNvPr id="1" name=""/>
        <p:cNvGrpSpPr/>
        <p:nvPr/>
      </p:nvGrpSpPr>
      <p:grpSpPr>
        <a:xfrm>
          <a:off x="0" y="0"/>
          <a:ext cx="0" cy="0"/>
          <a:chOff x="0" y="0"/>
          <a:chExt cx="0" cy="0"/>
        </a:xfrm>
      </p:grpSpPr>
      <p:pic>
        <p:nvPicPr>
          <p:cNvPr id="9" name="Picture 8" descr="A colorful blots on a white background&#10;&#10;Description automatically generated">
            <a:extLst>
              <a:ext uri="{FF2B5EF4-FFF2-40B4-BE49-F238E27FC236}">
                <a16:creationId xmlns:a16="http://schemas.microsoft.com/office/drawing/2014/main" id="{38AE2E2E-B5FC-5672-3429-3E8A6AB10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84" t="2925" r="9124" b="489"/>
          <a:stretch/>
        </p:blipFill>
        <p:spPr>
          <a:xfrm>
            <a:off x="4734046" y="-1"/>
            <a:ext cx="7457955" cy="6858001"/>
          </a:xfrm>
          <a:prstGeom prst="rect">
            <a:avLst/>
          </a:prstGeom>
        </p:spPr>
      </p:pic>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8" name="Picture 7">
            <a:extLst>
              <a:ext uri="{FF2B5EF4-FFF2-40B4-BE49-F238E27FC236}">
                <a16:creationId xmlns:a16="http://schemas.microsoft.com/office/drawing/2014/main" id="{64A858CF-56FA-DFA9-4BBB-9CB4F3753836}"/>
              </a:ext>
            </a:extLst>
          </p:cNvPr>
          <p:cNvPicPr>
            <a:picLocks noChangeAspect="1"/>
          </p:cNvPicPr>
          <p:nvPr userDrawn="1"/>
        </p:nvPicPr>
        <p:blipFill>
          <a:blip r:embed="rId3"/>
          <a:stretch>
            <a:fillRect/>
          </a:stretch>
        </p:blipFill>
        <p:spPr>
          <a:xfrm>
            <a:off x="377100" y="6060116"/>
            <a:ext cx="2106000" cy="749882"/>
          </a:xfrm>
          <a:prstGeom prst="rect">
            <a:avLst/>
          </a:prstGeom>
        </p:spPr>
      </p:pic>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604838" y="2758439"/>
            <a:ext cx="3562350" cy="2280285"/>
          </a:xfrm>
        </p:spPr>
        <p:txBody>
          <a:bodyPr anchor="t" anchorCtr="0"/>
          <a:lstStyle>
            <a:lvl1pPr algn="l">
              <a:lnSpc>
                <a:spcPct val="90000"/>
              </a:lnSpc>
              <a:defRPr sz="4000" spc="-100" baseline="0"/>
            </a:lvl1pPr>
          </a:lstStyle>
          <a:p>
            <a:r>
              <a:rPr lang="en-GB"/>
              <a:t>Click to edit Master title style</a:t>
            </a:r>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604838" y="338018"/>
            <a:ext cx="3802062" cy="1253173"/>
          </a:xfrm>
        </p:spPr>
        <p:txBody>
          <a:bodyPr/>
          <a:lstStyle>
            <a:lvl1pPr>
              <a:defRPr sz="2000"/>
            </a:lvl1pPr>
            <a:lvl2pPr>
              <a:spcBef>
                <a:spcPts val="0"/>
              </a:spcBef>
              <a:defRPr sz="2000">
                <a:solidFill>
                  <a:srgbClr val="0460A9"/>
                </a:solidFill>
              </a:defRPr>
            </a:lvl2pPr>
            <a:lvl3pPr>
              <a:defRPr lang="en-US" sz="2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117470005"/>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928914" y="597978"/>
            <a:ext cx="5167087" cy="1759856"/>
          </a:xfrm>
          <a:custGeom>
            <a:avLst/>
            <a:gdLst>
              <a:gd name="connsiteX0" fmla="*/ 0 w 5167087"/>
              <a:gd name="connsiteY0" fmla="*/ 0 h 1759856"/>
              <a:gd name="connsiteX1" fmla="*/ 4750564 w 5167087"/>
              <a:gd name="connsiteY1" fmla="*/ 0 h 1759856"/>
              <a:gd name="connsiteX2" fmla="*/ 5167087 w 5167087"/>
              <a:gd name="connsiteY2" fmla="*/ 879928 h 1759856"/>
              <a:gd name="connsiteX3" fmla="*/ 4750564 w 5167087"/>
              <a:gd name="connsiteY3" fmla="*/ 1759856 h 1759856"/>
              <a:gd name="connsiteX4" fmla="*/ 0 w 5167087"/>
              <a:gd name="connsiteY4" fmla="*/ 1759856 h 175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087" h="1759856">
                <a:moveTo>
                  <a:pt x="0" y="0"/>
                </a:moveTo>
                <a:lnTo>
                  <a:pt x="4750564" y="0"/>
                </a:lnTo>
                <a:lnTo>
                  <a:pt x="5167087" y="879928"/>
                </a:lnTo>
                <a:lnTo>
                  <a:pt x="4750564" y="1759856"/>
                </a:lnTo>
                <a:lnTo>
                  <a:pt x="0" y="175985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p>
          <a:p>
            <a:endParaRPr lang="en-US" dirty="0"/>
          </a:p>
        </p:txBody>
      </p:sp>
      <p:sp>
        <p:nvSpPr>
          <p:cNvPr id="10" name="Picture Placeholder 9"/>
          <p:cNvSpPr>
            <a:spLocks noGrp="1"/>
          </p:cNvSpPr>
          <p:nvPr>
            <p:ph type="pic" sz="quarter" idx="11" hasCustomPrompt="1"/>
          </p:nvPr>
        </p:nvSpPr>
        <p:spPr>
          <a:xfrm>
            <a:off x="928914" y="2549073"/>
            <a:ext cx="5167087" cy="1759856"/>
          </a:xfrm>
          <a:custGeom>
            <a:avLst/>
            <a:gdLst>
              <a:gd name="connsiteX0" fmla="*/ 0 w 5167087"/>
              <a:gd name="connsiteY0" fmla="*/ 0 h 1759856"/>
              <a:gd name="connsiteX1" fmla="*/ 4750564 w 5167087"/>
              <a:gd name="connsiteY1" fmla="*/ 0 h 1759856"/>
              <a:gd name="connsiteX2" fmla="*/ 5167087 w 5167087"/>
              <a:gd name="connsiteY2" fmla="*/ 879928 h 1759856"/>
              <a:gd name="connsiteX3" fmla="*/ 4750564 w 5167087"/>
              <a:gd name="connsiteY3" fmla="*/ 1759856 h 1759856"/>
              <a:gd name="connsiteX4" fmla="*/ 0 w 5167087"/>
              <a:gd name="connsiteY4" fmla="*/ 1759856 h 175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087" h="1759856">
                <a:moveTo>
                  <a:pt x="0" y="0"/>
                </a:moveTo>
                <a:lnTo>
                  <a:pt x="4750564" y="0"/>
                </a:lnTo>
                <a:lnTo>
                  <a:pt x="5167087" y="879928"/>
                </a:lnTo>
                <a:lnTo>
                  <a:pt x="4750564" y="1759856"/>
                </a:lnTo>
                <a:lnTo>
                  <a:pt x="0" y="175985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p>
          <a:p>
            <a:endParaRPr lang="en-US" dirty="0"/>
          </a:p>
        </p:txBody>
      </p:sp>
      <p:sp>
        <p:nvSpPr>
          <p:cNvPr id="11" name="Picture Placeholder 10"/>
          <p:cNvSpPr>
            <a:spLocks noGrp="1"/>
          </p:cNvSpPr>
          <p:nvPr>
            <p:ph type="pic" sz="quarter" idx="12" hasCustomPrompt="1"/>
          </p:nvPr>
        </p:nvSpPr>
        <p:spPr>
          <a:xfrm>
            <a:off x="928914" y="4500167"/>
            <a:ext cx="5167087" cy="1759856"/>
          </a:xfrm>
          <a:custGeom>
            <a:avLst/>
            <a:gdLst>
              <a:gd name="connsiteX0" fmla="*/ 0 w 5167087"/>
              <a:gd name="connsiteY0" fmla="*/ 0 h 1759856"/>
              <a:gd name="connsiteX1" fmla="*/ 4750564 w 5167087"/>
              <a:gd name="connsiteY1" fmla="*/ 0 h 1759856"/>
              <a:gd name="connsiteX2" fmla="*/ 5167087 w 5167087"/>
              <a:gd name="connsiteY2" fmla="*/ 879928 h 1759856"/>
              <a:gd name="connsiteX3" fmla="*/ 4750564 w 5167087"/>
              <a:gd name="connsiteY3" fmla="*/ 1759856 h 1759856"/>
              <a:gd name="connsiteX4" fmla="*/ 0 w 5167087"/>
              <a:gd name="connsiteY4" fmla="*/ 1759856 h 175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087" h="1759856">
                <a:moveTo>
                  <a:pt x="0" y="0"/>
                </a:moveTo>
                <a:lnTo>
                  <a:pt x="4750564" y="0"/>
                </a:lnTo>
                <a:lnTo>
                  <a:pt x="5167087" y="879928"/>
                </a:lnTo>
                <a:lnTo>
                  <a:pt x="4750564" y="1759856"/>
                </a:lnTo>
                <a:lnTo>
                  <a:pt x="0" y="175985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p>
          <a:p>
            <a:endParaRPr lang="en-US" dirty="0"/>
          </a:p>
        </p:txBody>
      </p:sp>
    </p:spTree>
    <p:extLst>
      <p:ext uri="{BB962C8B-B14F-4D97-AF65-F5344CB8AC3E}">
        <p14:creationId xmlns:p14="http://schemas.microsoft.com/office/powerpoint/2010/main" val="17477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Rectangle 5"/>
          <p:cNvSpPr/>
          <p:nvPr userDrawn="1"/>
        </p:nvSpPr>
        <p:spPr>
          <a:xfrm>
            <a:off x="4095135" y="781049"/>
            <a:ext cx="8096866" cy="60856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p:cNvSpPr>
            <a:spLocks noGrp="1"/>
          </p:cNvSpPr>
          <p:nvPr>
            <p:ph type="pic" sz="quarter" idx="11"/>
          </p:nvPr>
        </p:nvSpPr>
        <p:spPr>
          <a:xfrm>
            <a:off x="4083781" y="1827213"/>
            <a:ext cx="2710719" cy="1679575"/>
          </a:xfrm>
          <a:prstGeom prst="rect">
            <a:avLst/>
          </a:prstGeom>
        </p:spPr>
        <p:txBody>
          <a:bodyPr/>
          <a:lstStyle/>
          <a:p>
            <a:endParaRPr lang="id-ID"/>
          </a:p>
        </p:txBody>
      </p:sp>
      <p:sp>
        <p:nvSpPr>
          <p:cNvPr id="7" name="Picture Placeholder 6"/>
          <p:cNvSpPr>
            <a:spLocks noGrp="1"/>
          </p:cNvSpPr>
          <p:nvPr>
            <p:ph type="pic" sz="quarter" idx="10"/>
          </p:nvPr>
        </p:nvSpPr>
        <p:spPr>
          <a:xfrm>
            <a:off x="0" y="5178425"/>
            <a:ext cx="4095750" cy="1679575"/>
          </a:xfrm>
          <a:prstGeom prst="rect">
            <a:avLst/>
          </a:prstGeom>
        </p:spPr>
        <p:txBody>
          <a:bodyPr/>
          <a:lstStyle/>
          <a:p>
            <a:endParaRPr lang="id-ID"/>
          </a:p>
        </p:txBody>
      </p:sp>
      <p:sp>
        <p:nvSpPr>
          <p:cNvPr id="11" name="Picture Placeholder 10"/>
          <p:cNvSpPr>
            <a:spLocks noGrp="1"/>
          </p:cNvSpPr>
          <p:nvPr>
            <p:ph type="pic" sz="quarter" idx="12"/>
          </p:nvPr>
        </p:nvSpPr>
        <p:spPr>
          <a:xfrm>
            <a:off x="6794500" y="3497263"/>
            <a:ext cx="2698750" cy="3360737"/>
          </a:xfrm>
          <a:prstGeom prst="rect">
            <a:avLst/>
          </a:prstGeom>
        </p:spPr>
        <p:txBody>
          <a:bodyPr/>
          <a:lstStyle/>
          <a:p>
            <a:endParaRPr lang="id-ID"/>
          </a:p>
        </p:txBody>
      </p:sp>
      <p:sp>
        <p:nvSpPr>
          <p:cNvPr id="12" name="Picture Placeholder 10"/>
          <p:cNvSpPr>
            <a:spLocks noGrp="1"/>
          </p:cNvSpPr>
          <p:nvPr>
            <p:ph type="pic" sz="quarter" idx="13"/>
          </p:nvPr>
        </p:nvSpPr>
        <p:spPr>
          <a:xfrm>
            <a:off x="9492430" y="3497263"/>
            <a:ext cx="2698750" cy="3360737"/>
          </a:xfrm>
          <a:prstGeom prst="rect">
            <a:avLst/>
          </a:prstGeom>
        </p:spPr>
        <p:txBody>
          <a:bodyPr/>
          <a:lstStyle/>
          <a:p>
            <a:endParaRPr lang="id-ID"/>
          </a:p>
        </p:txBody>
      </p:sp>
    </p:spTree>
    <p:extLst>
      <p:ext uri="{BB962C8B-B14F-4D97-AF65-F5344CB8AC3E}">
        <p14:creationId xmlns:p14="http://schemas.microsoft.com/office/powerpoint/2010/main" val="23393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nodePh="1">
                                  <p:stCondLst>
                                    <p:cond delay="6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p:cTn id="11" dur="450" fill="hold"/>
                                        <p:tgtEl>
                                          <p:spTgt spid="9"/>
                                        </p:tgtEl>
                                        <p:attrNameLst>
                                          <p:attrName>ppt_w</p:attrName>
                                        </p:attrNameLst>
                                      </p:cBhvr>
                                      <p:tavLst>
                                        <p:tav tm="0">
                                          <p:val>
                                            <p:fltVal val="0"/>
                                          </p:val>
                                        </p:tav>
                                        <p:tav tm="100000">
                                          <p:val>
                                            <p:strVal val="#ppt_w"/>
                                          </p:val>
                                        </p:tav>
                                      </p:tavLst>
                                    </p:anim>
                                    <p:anim calcmode="lin" valueType="num">
                                      <p:cBhvr>
                                        <p:cTn id="12" dur="450" fill="hold"/>
                                        <p:tgtEl>
                                          <p:spTgt spid="9"/>
                                        </p:tgtEl>
                                        <p:attrNameLst>
                                          <p:attrName>ppt_h</p:attrName>
                                        </p:attrNameLst>
                                      </p:cBhvr>
                                      <p:tavLst>
                                        <p:tav tm="0">
                                          <p:val>
                                            <p:fltVal val="0"/>
                                          </p:val>
                                        </p:tav>
                                        <p:tav tm="100000">
                                          <p:val>
                                            <p:strVal val="#ppt_h"/>
                                          </p:val>
                                        </p:tav>
                                      </p:tavLst>
                                    </p:anim>
                                    <p:animEffect transition="in" filter="fade">
                                      <p:cBhvr>
                                        <p:cTn id="13" dur="450"/>
                                        <p:tgtEl>
                                          <p:spTgt spid="9"/>
                                        </p:tgtEl>
                                      </p:cBhvr>
                                    </p:animEffect>
                                  </p:childTnLst>
                                </p:cTn>
                              </p:par>
                              <p:par>
                                <p:cTn id="14" presetID="53" presetClass="entr" presetSubtype="16" fill="hold" grpId="0" nodeType="withEffect" nodePh="1">
                                  <p:stCondLst>
                                    <p:cond delay="1200"/>
                                  </p:stCondLst>
                                  <p:endCondLst>
                                    <p:cond evt="begin" delay="0">
                                      <p:tn val="14"/>
                                    </p:cond>
                                  </p:endCondLst>
                                  <p:childTnLst>
                                    <p:set>
                                      <p:cBhvr>
                                        <p:cTn id="15" dur="1" fill="hold">
                                          <p:stCondLst>
                                            <p:cond delay="0"/>
                                          </p:stCondLst>
                                        </p:cTn>
                                        <p:tgtEl>
                                          <p:spTgt spid="11"/>
                                        </p:tgtEl>
                                        <p:attrNameLst>
                                          <p:attrName>style.visibility</p:attrName>
                                        </p:attrNameLst>
                                      </p:cBhvr>
                                      <p:to>
                                        <p:strVal val="visible"/>
                                      </p:to>
                                    </p:set>
                                    <p:anim calcmode="lin" valueType="num">
                                      <p:cBhvr>
                                        <p:cTn id="16" dur="600" fill="hold"/>
                                        <p:tgtEl>
                                          <p:spTgt spid="11"/>
                                        </p:tgtEl>
                                        <p:attrNameLst>
                                          <p:attrName>ppt_w</p:attrName>
                                        </p:attrNameLst>
                                      </p:cBhvr>
                                      <p:tavLst>
                                        <p:tav tm="0">
                                          <p:val>
                                            <p:fltVal val="0"/>
                                          </p:val>
                                        </p:tav>
                                        <p:tav tm="100000">
                                          <p:val>
                                            <p:strVal val="#ppt_w"/>
                                          </p:val>
                                        </p:tav>
                                      </p:tavLst>
                                    </p:anim>
                                    <p:anim calcmode="lin" valueType="num">
                                      <p:cBhvr>
                                        <p:cTn id="17" dur="600" fill="hold"/>
                                        <p:tgtEl>
                                          <p:spTgt spid="11"/>
                                        </p:tgtEl>
                                        <p:attrNameLst>
                                          <p:attrName>ppt_h</p:attrName>
                                        </p:attrNameLst>
                                      </p:cBhvr>
                                      <p:tavLst>
                                        <p:tav tm="0">
                                          <p:val>
                                            <p:fltVal val="0"/>
                                          </p:val>
                                        </p:tav>
                                        <p:tav tm="100000">
                                          <p:val>
                                            <p:strVal val="#ppt_h"/>
                                          </p:val>
                                        </p:tav>
                                      </p:tavLst>
                                    </p:anim>
                                    <p:animEffect transition="in" filter="fade">
                                      <p:cBhvr>
                                        <p:cTn id="18" dur="600"/>
                                        <p:tgtEl>
                                          <p:spTgt spid="11"/>
                                        </p:tgtEl>
                                      </p:cBhvr>
                                    </p:animEffect>
                                  </p:childTnLst>
                                </p:cTn>
                              </p:par>
                              <p:par>
                                <p:cTn id="19" presetID="53" presetClass="entr" presetSubtype="16" fill="hold" grpId="0" nodeType="withEffect" nodePh="1">
                                  <p:stCondLst>
                                    <p:cond delay="1750"/>
                                  </p:stCondLst>
                                  <p:endCondLst>
                                    <p:cond evt="begin" delay="0">
                                      <p:tn val="19"/>
                                    </p:cond>
                                  </p:end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grpId="0" nodeType="withEffect" nodePh="1">
                                  <p:stCondLst>
                                    <p:cond delay="2000"/>
                                  </p:stCondLst>
                                  <p:endCondLst>
                                    <p:cond evt="begin" delay="0">
                                      <p:tn val="24"/>
                                    </p:cond>
                                  </p:end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p:bldP spid="11" grpId="0"/>
      <p:bldP spid="1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6F0B4F-BE9C-C410-D151-E3F0FF8BACA4}"/>
              </a:ext>
            </a:extLst>
          </p:cNvPr>
          <p:cNvSpPr>
            <a:spLocks noGrp="1" noChangeAspect="1"/>
          </p:cNvSpPr>
          <p:nvPr>
            <p:ph type="pic" sz="quarter" idx="13"/>
          </p:nvPr>
        </p:nvSpPr>
        <p:spPr>
          <a:xfrm>
            <a:off x="3224163" y="-1"/>
            <a:ext cx="8967837" cy="6858000"/>
          </a:xfrm>
          <a:custGeom>
            <a:avLst/>
            <a:gdLst>
              <a:gd name="connsiteX0" fmla="*/ 0 w 6869113"/>
              <a:gd name="connsiteY0" fmla="*/ 0 h 5253037"/>
              <a:gd name="connsiteX1" fmla="*/ 6869113 w 6869113"/>
              <a:gd name="connsiteY1" fmla="*/ 0 h 5253037"/>
              <a:gd name="connsiteX2" fmla="*/ 6869113 w 6869113"/>
              <a:gd name="connsiteY2" fmla="*/ 5253037 h 5253037"/>
              <a:gd name="connsiteX3" fmla="*/ 1750402 w 6869113"/>
              <a:gd name="connsiteY3" fmla="*/ 5253037 h 5253037"/>
              <a:gd name="connsiteX4" fmla="*/ 2566041 w 6869113"/>
              <a:gd name="connsiteY4" fmla="*/ 2897682 h 5253037"/>
              <a:gd name="connsiteX5" fmla="*/ 2632897 w 6869113"/>
              <a:gd name="connsiteY5" fmla="*/ 2704341 h 5253037"/>
              <a:gd name="connsiteX6" fmla="*/ 2632897 w 6869113"/>
              <a:gd name="connsiteY6" fmla="*/ 2703125 h 5253037"/>
              <a:gd name="connsiteX7" fmla="*/ 2665717 w 6869113"/>
              <a:gd name="connsiteY7" fmla="*/ 2538968 h 5253037"/>
              <a:gd name="connsiteX8" fmla="*/ 2680303 w 6869113"/>
              <a:gd name="connsiteY8" fmla="*/ 2345627 h 5253037"/>
              <a:gd name="connsiteX9" fmla="*/ 2666932 w 6869113"/>
              <a:gd name="connsiteY9" fmla="*/ 2151070 h 5253037"/>
              <a:gd name="connsiteX10" fmla="*/ 2634112 w 6869113"/>
              <a:gd name="connsiteY10" fmla="*/ 1988129 h 5253037"/>
              <a:gd name="connsiteX11" fmla="*/ 2611017 w 6869113"/>
              <a:gd name="connsiteY11" fmla="*/ 1911522 h 5253037"/>
              <a:gd name="connsiteX12" fmla="*/ 2495539 w 6869113"/>
              <a:gd name="connsiteY12" fmla="*/ 1656166 h 5253037"/>
              <a:gd name="connsiteX13" fmla="*/ 2275523 w 6869113"/>
              <a:gd name="connsiteY13" fmla="*/ 1370411 h 5253037"/>
              <a:gd name="connsiteX14" fmla="*/ 1991083 w 6869113"/>
              <a:gd name="connsiteY14" fmla="*/ 1150318 h 5253037"/>
              <a:gd name="connsiteX15" fmla="*/ 0 w 6869113"/>
              <a:gd name="connsiteY15" fmla="*/ 0 h 525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69113" h="5253037">
                <a:moveTo>
                  <a:pt x="0" y="0"/>
                </a:moveTo>
                <a:cubicBezTo>
                  <a:pt x="0" y="0"/>
                  <a:pt x="0" y="0"/>
                  <a:pt x="6869113" y="0"/>
                </a:cubicBezTo>
                <a:lnTo>
                  <a:pt x="6869113" y="5253037"/>
                </a:lnTo>
                <a:cubicBezTo>
                  <a:pt x="6869113" y="5253037"/>
                  <a:pt x="6869113" y="5253037"/>
                  <a:pt x="1750402" y="5253037"/>
                </a:cubicBezTo>
                <a:cubicBezTo>
                  <a:pt x="1750402" y="5253037"/>
                  <a:pt x="1750402" y="5253037"/>
                  <a:pt x="2566041" y="2897682"/>
                </a:cubicBezTo>
                <a:cubicBezTo>
                  <a:pt x="2592783" y="2834451"/>
                  <a:pt x="2614663" y="2770004"/>
                  <a:pt x="2632897" y="2704341"/>
                </a:cubicBezTo>
                <a:cubicBezTo>
                  <a:pt x="2632897" y="2704341"/>
                  <a:pt x="2632897" y="2703125"/>
                  <a:pt x="2632897" y="2703125"/>
                </a:cubicBezTo>
                <a:cubicBezTo>
                  <a:pt x="2647483" y="2648406"/>
                  <a:pt x="2658423" y="2593687"/>
                  <a:pt x="2665717" y="2538968"/>
                </a:cubicBezTo>
                <a:cubicBezTo>
                  <a:pt x="2675441" y="2474521"/>
                  <a:pt x="2680303" y="2410074"/>
                  <a:pt x="2680303" y="2345627"/>
                </a:cubicBezTo>
                <a:cubicBezTo>
                  <a:pt x="2680303" y="2279964"/>
                  <a:pt x="2675441" y="2215517"/>
                  <a:pt x="2666932" y="2151070"/>
                </a:cubicBezTo>
                <a:cubicBezTo>
                  <a:pt x="2658423" y="2096351"/>
                  <a:pt x="2648699" y="2041632"/>
                  <a:pt x="2634112" y="1988129"/>
                </a:cubicBezTo>
                <a:cubicBezTo>
                  <a:pt x="2626819" y="1962593"/>
                  <a:pt x="2619526" y="1937058"/>
                  <a:pt x="2611017" y="1911522"/>
                </a:cubicBezTo>
                <a:cubicBezTo>
                  <a:pt x="2580628" y="1822755"/>
                  <a:pt x="2541730" y="1737637"/>
                  <a:pt x="2495539" y="1656166"/>
                </a:cubicBezTo>
                <a:cubicBezTo>
                  <a:pt x="2435976" y="1552808"/>
                  <a:pt x="2363043" y="1456745"/>
                  <a:pt x="2275523" y="1370411"/>
                </a:cubicBezTo>
                <a:cubicBezTo>
                  <a:pt x="2192865" y="1286508"/>
                  <a:pt x="2098052" y="1212333"/>
                  <a:pt x="1991083" y="1150318"/>
                </a:cubicBezTo>
                <a:cubicBezTo>
                  <a:pt x="1991083" y="1150318"/>
                  <a:pt x="1991083" y="1150318"/>
                  <a:pt x="0" y="0"/>
                </a:cubicBezTo>
                <a:close/>
              </a:path>
            </a:pathLst>
          </a:custGeom>
        </p:spPr>
        <p:txBody>
          <a:bodyPr wrap="square" tIns="3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5465762"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6665"/>
            <a:ext cx="546576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8" name="Picture 7">
            <a:extLst>
              <a:ext uri="{FF2B5EF4-FFF2-40B4-BE49-F238E27FC236}">
                <a16:creationId xmlns:a16="http://schemas.microsoft.com/office/drawing/2014/main" id="{67F47440-5016-B541-7D6A-5BD45E9336AC}"/>
              </a:ext>
            </a:extLst>
          </p:cNvPr>
          <p:cNvPicPr>
            <a:picLocks noChangeAspect="1"/>
          </p:cNvPicPr>
          <p:nvPr userDrawn="1"/>
        </p:nvPicPr>
        <p:blipFill>
          <a:blip r:embed="rId2"/>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8527761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8066F47-2899-6B2C-AE22-1C43D98EE9A3}"/>
              </a:ext>
            </a:extLst>
          </p:cNvPr>
          <p:cNvSpPr>
            <a:spLocks noGrp="1" noChangeAspect="1"/>
          </p:cNvSpPr>
          <p:nvPr>
            <p:ph type="pic" sz="quarter" idx="13"/>
          </p:nvPr>
        </p:nvSpPr>
        <p:spPr>
          <a:xfrm>
            <a:off x="5587031" y="0"/>
            <a:ext cx="6604969" cy="6858000"/>
          </a:xfrm>
          <a:custGeom>
            <a:avLst/>
            <a:gdLst>
              <a:gd name="connsiteX0" fmla="*/ 853927 w 4806950"/>
              <a:gd name="connsiteY0" fmla="*/ 0 h 4991100"/>
              <a:gd name="connsiteX1" fmla="*/ 4806950 w 4806950"/>
              <a:gd name="connsiteY1" fmla="*/ 0 h 4991100"/>
              <a:gd name="connsiteX2" fmla="*/ 4806950 w 4806950"/>
              <a:gd name="connsiteY2" fmla="*/ 4991100 h 4991100"/>
              <a:gd name="connsiteX3" fmla="*/ 0 w 4806950"/>
              <a:gd name="connsiteY3" fmla="*/ 4991100 h 4991100"/>
              <a:gd name="connsiteX4" fmla="*/ 461051 w 4806950"/>
              <a:gd name="connsiteY4" fmla="*/ 4325620 h 4991100"/>
              <a:gd name="connsiteX5" fmla="*/ 972945 w 4806950"/>
              <a:gd name="connsiteY5" fmla="*/ 3075534 h 4991100"/>
              <a:gd name="connsiteX6" fmla="*/ 1150895 w 4806950"/>
              <a:gd name="connsiteY6" fmla="*/ 1735332 h 4991100"/>
              <a:gd name="connsiteX7" fmla="*/ 978723 w 4806950"/>
              <a:gd name="connsiteY7" fmla="*/ 395129 h 4991100"/>
              <a:gd name="connsiteX8" fmla="*/ 853927 w 4806950"/>
              <a:gd name="connsiteY8" fmla="*/ 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950" h="4991100">
                <a:moveTo>
                  <a:pt x="853927" y="0"/>
                </a:moveTo>
                <a:cubicBezTo>
                  <a:pt x="853927" y="0"/>
                  <a:pt x="853927" y="0"/>
                  <a:pt x="4806950" y="0"/>
                </a:cubicBezTo>
                <a:lnTo>
                  <a:pt x="4806950" y="4991100"/>
                </a:lnTo>
                <a:cubicBezTo>
                  <a:pt x="4806950" y="4991100"/>
                  <a:pt x="4806950" y="4991100"/>
                  <a:pt x="0" y="4991100"/>
                </a:cubicBezTo>
                <a:cubicBezTo>
                  <a:pt x="168706" y="4785448"/>
                  <a:pt x="323545" y="4563622"/>
                  <a:pt x="461051" y="4325620"/>
                </a:cubicBezTo>
                <a:cubicBezTo>
                  <a:pt x="692155" y="3924715"/>
                  <a:pt x="858549" y="3503013"/>
                  <a:pt x="972945" y="3075534"/>
                </a:cubicBezTo>
                <a:cubicBezTo>
                  <a:pt x="1091964" y="2633036"/>
                  <a:pt x="1150895" y="2183606"/>
                  <a:pt x="1150895" y="1735332"/>
                </a:cubicBezTo>
                <a:cubicBezTo>
                  <a:pt x="1149739" y="1281280"/>
                  <a:pt x="1095430" y="830695"/>
                  <a:pt x="978723" y="395129"/>
                </a:cubicBezTo>
                <a:cubicBezTo>
                  <a:pt x="942902" y="261109"/>
                  <a:pt x="901303" y="129399"/>
                  <a:pt x="853927" y="0"/>
                </a:cubicBezTo>
                <a:close/>
              </a:path>
            </a:pathLst>
          </a:custGeom>
        </p:spPr>
        <p:txBody>
          <a:bodyPr wrap="square" tIns="54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4702062"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470206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7" name="Picture 6">
            <a:extLst>
              <a:ext uri="{FF2B5EF4-FFF2-40B4-BE49-F238E27FC236}">
                <a16:creationId xmlns:a16="http://schemas.microsoft.com/office/drawing/2014/main" id="{53A822C7-738C-C36C-9B81-490D98197A73}"/>
              </a:ext>
            </a:extLst>
          </p:cNvPr>
          <p:cNvPicPr>
            <a:picLocks noChangeAspect="1"/>
          </p:cNvPicPr>
          <p:nvPr userDrawn="1"/>
        </p:nvPicPr>
        <p:blipFill>
          <a:blip r:embed="rId2"/>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25914752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9" name="Picture 8" descr="A yellow and orange liquid&#10;&#10;Description automatically generated">
            <a:extLst>
              <a:ext uri="{FF2B5EF4-FFF2-40B4-BE49-F238E27FC236}">
                <a16:creationId xmlns:a16="http://schemas.microsoft.com/office/drawing/2014/main" id="{A1113F07-A0CB-A3E3-0EDA-3A4FBD2A08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4400" y="-9426"/>
            <a:ext cx="7061127" cy="6868800"/>
          </a:xfrm>
          <a:prstGeom prst="rect">
            <a:avLst/>
          </a:prstGeom>
        </p:spPr>
      </p:pic>
      <p:sp>
        <p:nvSpPr>
          <p:cNvPr id="10" name="Picture Placeholder 9">
            <a:extLst>
              <a:ext uri="{FF2B5EF4-FFF2-40B4-BE49-F238E27FC236}">
                <a16:creationId xmlns:a16="http://schemas.microsoft.com/office/drawing/2014/main" id="{D25A3139-60F1-043D-8D3D-180EE60F1106}"/>
              </a:ext>
            </a:extLst>
          </p:cNvPr>
          <p:cNvSpPr>
            <a:spLocks noGrp="1" noChangeAspect="1"/>
          </p:cNvSpPr>
          <p:nvPr>
            <p:ph type="pic" sz="quarter" idx="13"/>
          </p:nvPr>
        </p:nvSpPr>
        <p:spPr>
          <a:xfrm>
            <a:off x="5279010" y="-1491"/>
            <a:ext cx="6912990" cy="6250312"/>
          </a:xfrm>
          <a:custGeom>
            <a:avLst/>
            <a:gdLst>
              <a:gd name="connsiteX0" fmla="*/ 0 w 4984750"/>
              <a:gd name="connsiteY0" fmla="*/ 0 h 4506913"/>
              <a:gd name="connsiteX1" fmla="*/ 4984750 w 4984750"/>
              <a:gd name="connsiteY1" fmla="*/ 0 h 4506913"/>
              <a:gd name="connsiteX2" fmla="*/ 4984750 w 4984750"/>
              <a:gd name="connsiteY2" fmla="*/ 4506913 h 4506913"/>
              <a:gd name="connsiteX3" fmla="*/ 4870421 w 4984750"/>
              <a:gd name="connsiteY3" fmla="*/ 4448590 h 4506913"/>
              <a:gd name="connsiteX4" fmla="*/ 4697784 w 4984750"/>
              <a:gd name="connsiteY4" fmla="*/ 4325081 h 4506913"/>
              <a:gd name="connsiteX5" fmla="*/ 4645193 w 4984750"/>
              <a:gd name="connsiteY5" fmla="*/ 4275907 h 4506913"/>
              <a:gd name="connsiteX6" fmla="*/ 4471412 w 4984750"/>
              <a:gd name="connsiteY6" fmla="*/ 4050618 h 4506913"/>
              <a:gd name="connsiteX7" fmla="*/ 4362800 w 4984750"/>
              <a:gd name="connsiteY7" fmla="*/ 3787591 h 4506913"/>
              <a:gd name="connsiteX8" fmla="*/ 4326214 w 4984750"/>
              <a:gd name="connsiteY8" fmla="*/ 3505123 h 4506913"/>
              <a:gd name="connsiteX9" fmla="*/ 4326214 w 4984750"/>
              <a:gd name="connsiteY9" fmla="*/ 3503979 h 4506913"/>
              <a:gd name="connsiteX10" fmla="*/ 4325071 w 4984750"/>
              <a:gd name="connsiteY10" fmla="*/ 3503979 h 4506913"/>
              <a:gd name="connsiteX11" fmla="*/ 4287343 w 4984750"/>
              <a:gd name="connsiteY11" fmla="*/ 3221511 h 4506913"/>
              <a:gd name="connsiteX12" fmla="*/ 4179873 w 4984750"/>
              <a:gd name="connsiteY12" fmla="*/ 2958484 h 4506913"/>
              <a:gd name="connsiteX13" fmla="*/ 4006093 w 4984750"/>
              <a:gd name="connsiteY13" fmla="*/ 2733195 h 4506913"/>
              <a:gd name="connsiteX14" fmla="*/ 3779721 w 4984750"/>
              <a:gd name="connsiteY14" fmla="*/ 2559369 h 4506913"/>
              <a:gd name="connsiteX15" fmla="*/ 3517907 w 4984750"/>
              <a:gd name="connsiteY15" fmla="*/ 2450727 h 4506913"/>
              <a:gd name="connsiteX16" fmla="*/ 3235514 w 4984750"/>
              <a:gd name="connsiteY16" fmla="*/ 2414132 h 4506913"/>
              <a:gd name="connsiteX17" fmla="*/ 2953122 w 4984750"/>
              <a:gd name="connsiteY17" fmla="*/ 2450727 h 4506913"/>
              <a:gd name="connsiteX18" fmla="*/ 2690165 w 4984750"/>
              <a:gd name="connsiteY18" fmla="*/ 2559369 h 4506913"/>
              <a:gd name="connsiteX19" fmla="*/ 2427208 w 4984750"/>
              <a:gd name="connsiteY19" fmla="*/ 2666867 h 4506913"/>
              <a:gd name="connsiteX20" fmla="*/ 2144815 w 4984750"/>
              <a:gd name="connsiteY20" fmla="*/ 2704605 h 4506913"/>
              <a:gd name="connsiteX21" fmla="*/ 1862422 w 4984750"/>
              <a:gd name="connsiteY21" fmla="*/ 2668010 h 4506913"/>
              <a:gd name="connsiteX22" fmla="*/ 1600608 w 4984750"/>
              <a:gd name="connsiteY22" fmla="*/ 2558225 h 4506913"/>
              <a:gd name="connsiteX23" fmla="*/ 1426828 w 4984750"/>
              <a:gd name="connsiteY23" fmla="*/ 2434717 h 4506913"/>
              <a:gd name="connsiteX24" fmla="*/ 1374236 w 4984750"/>
              <a:gd name="connsiteY24" fmla="*/ 2385542 h 4506913"/>
              <a:gd name="connsiteX25" fmla="*/ 1200456 w 4984750"/>
              <a:gd name="connsiteY25" fmla="*/ 2160254 h 4506913"/>
              <a:gd name="connsiteX26" fmla="*/ 1027819 w 4984750"/>
              <a:gd name="connsiteY26" fmla="*/ 1860631 h 4506913"/>
              <a:gd name="connsiteX27" fmla="*/ 109756 w 4984750"/>
              <a:gd name="connsiteY27" fmla="*/ 271032 h 4506913"/>
              <a:gd name="connsiteX28" fmla="*/ 2287 w 4984750"/>
              <a:gd name="connsiteY28" fmla="*/ 6862 h 4506913"/>
              <a:gd name="connsiteX29" fmla="*/ 0 w 4984750"/>
              <a:gd name="connsiteY29" fmla="*/ 0 h 450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84750" h="4506913">
                <a:moveTo>
                  <a:pt x="0" y="0"/>
                </a:moveTo>
                <a:lnTo>
                  <a:pt x="4984750" y="0"/>
                </a:lnTo>
                <a:cubicBezTo>
                  <a:pt x="4984750" y="0"/>
                  <a:pt x="4984750" y="0"/>
                  <a:pt x="4984750" y="4506913"/>
                </a:cubicBezTo>
                <a:cubicBezTo>
                  <a:pt x="4945878" y="4489759"/>
                  <a:pt x="4908150" y="4470318"/>
                  <a:pt x="4870421" y="4448590"/>
                </a:cubicBezTo>
                <a:cubicBezTo>
                  <a:pt x="4809827" y="4414282"/>
                  <a:pt x="4751519" y="4371969"/>
                  <a:pt x="4697784" y="4325081"/>
                </a:cubicBezTo>
                <a:cubicBezTo>
                  <a:pt x="4679491" y="4309071"/>
                  <a:pt x="4662342" y="4293061"/>
                  <a:pt x="4645193" y="4275907"/>
                </a:cubicBezTo>
                <a:cubicBezTo>
                  <a:pt x="4578882" y="4209578"/>
                  <a:pt x="4519431" y="4135244"/>
                  <a:pt x="4471412" y="4050618"/>
                </a:cubicBezTo>
                <a:cubicBezTo>
                  <a:pt x="4422251" y="3965992"/>
                  <a:pt x="4386809" y="3876792"/>
                  <a:pt x="4362800" y="3787591"/>
                </a:cubicBezTo>
                <a:cubicBezTo>
                  <a:pt x="4337647" y="3693816"/>
                  <a:pt x="4326214" y="3598898"/>
                  <a:pt x="4326214" y="3505123"/>
                </a:cubicBezTo>
                <a:cubicBezTo>
                  <a:pt x="4326214" y="3505123"/>
                  <a:pt x="4326214" y="3503979"/>
                  <a:pt x="4326214" y="3503979"/>
                </a:cubicBezTo>
                <a:cubicBezTo>
                  <a:pt x="4326214" y="3503979"/>
                  <a:pt x="4326214" y="3503979"/>
                  <a:pt x="4325071" y="3503979"/>
                </a:cubicBezTo>
                <a:cubicBezTo>
                  <a:pt x="4325071" y="3409061"/>
                  <a:pt x="4312495" y="3315286"/>
                  <a:pt x="4287343" y="3221511"/>
                </a:cubicBezTo>
                <a:cubicBezTo>
                  <a:pt x="4263333" y="3131167"/>
                  <a:pt x="4229035" y="3043110"/>
                  <a:pt x="4179873" y="2958484"/>
                </a:cubicBezTo>
                <a:cubicBezTo>
                  <a:pt x="4130712" y="2873858"/>
                  <a:pt x="4071260" y="2799524"/>
                  <a:pt x="4006093" y="2733195"/>
                </a:cubicBezTo>
                <a:cubicBezTo>
                  <a:pt x="3937495" y="2664579"/>
                  <a:pt x="3862038" y="2607400"/>
                  <a:pt x="3779721" y="2559369"/>
                </a:cubicBezTo>
                <a:cubicBezTo>
                  <a:pt x="3697404" y="2512481"/>
                  <a:pt x="3609371" y="2474743"/>
                  <a:pt x="3517907" y="2450727"/>
                </a:cubicBezTo>
                <a:cubicBezTo>
                  <a:pt x="3426444" y="2425568"/>
                  <a:pt x="3331551" y="2414132"/>
                  <a:pt x="3235514" y="2414132"/>
                </a:cubicBezTo>
                <a:cubicBezTo>
                  <a:pt x="3141765" y="2414132"/>
                  <a:pt x="3046871" y="2426711"/>
                  <a:pt x="2953122" y="2450727"/>
                </a:cubicBezTo>
                <a:cubicBezTo>
                  <a:pt x="2863945" y="2475886"/>
                  <a:pt x="2774768" y="2510194"/>
                  <a:pt x="2690165" y="2559369"/>
                </a:cubicBezTo>
                <a:cubicBezTo>
                  <a:pt x="2605561" y="2608543"/>
                  <a:pt x="2517528" y="2642851"/>
                  <a:pt x="2427208" y="2666867"/>
                </a:cubicBezTo>
                <a:cubicBezTo>
                  <a:pt x="2333458" y="2692026"/>
                  <a:pt x="2239708" y="2704605"/>
                  <a:pt x="2144815" y="2704605"/>
                </a:cubicBezTo>
                <a:cubicBezTo>
                  <a:pt x="2049921" y="2704605"/>
                  <a:pt x="1953885" y="2693169"/>
                  <a:pt x="1862422" y="2668010"/>
                </a:cubicBezTo>
                <a:cubicBezTo>
                  <a:pt x="1770958" y="2643995"/>
                  <a:pt x="1682925" y="2606256"/>
                  <a:pt x="1600608" y="2558225"/>
                </a:cubicBezTo>
                <a:cubicBezTo>
                  <a:pt x="1538870" y="2522774"/>
                  <a:pt x="1480562" y="2481604"/>
                  <a:pt x="1426828" y="2434717"/>
                </a:cubicBezTo>
                <a:cubicBezTo>
                  <a:pt x="1409678" y="2418706"/>
                  <a:pt x="1391386" y="2402696"/>
                  <a:pt x="1374236" y="2385542"/>
                </a:cubicBezTo>
                <a:cubicBezTo>
                  <a:pt x="1309069" y="2319213"/>
                  <a:pt x="1249618" y="2244880"/>
                  <a:pt x="1200456" y="2160254"/>
                </a:cubicBezTo>
                <a:cubicBezTo>
                  <a:pt x="1200456" y="2160254"/>
                  <a:pt x="1200456" y="2160254"/>
                  <a:pt x="1027819" y="1860631"/>
                </a:cubicBezTo>
                <a:cubicBezTo>
                  <a:pt x="1027819" y="1860631"/>
                  <a:pt x="1027819" y="1860631"/>
                  <a:pt x="109756" y="271032"/>
                </a:cubicBezTo>
                <a:cubicBezTo>
                  <a:pt x="61738" y="186406"/>
                  <a:pt x="26296" y="97206"/>
                  <a:pt x="2287" y="6862"/>
                </a:cubicBezTo>
                <a:cubicBezTo>
                  <a:pt x="1143" y="4575"/>
                  <a:pt x="1143" y="2287"/>
                  <a:pt x="0" y="0"/>
                </a:cubicBezTo>
                <a:close/>
              </a:path>
            </a:pathLst>
          </a:custGeom>
        </p:spPr>
        <p:txBody>
          <a:bodyPr wrap="square" tIns="54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4848568"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546576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20" name="AutoShape 3">
            <a:extLst>
              <a:ext uri="{FF2B5EF4-FFF2-40B4-BE49-F238E27FC236}">
                <a16:creationId xmlns:a16="http://schemas.microsoft.com/office/drawing/2014/main" id="{8823F573-A3DF-8EC5-FC9A-A27AF8C52AE5}"/>
              </a:ext>
            </a:extLst>
          </p:cNvPr>
          <p:cNvSpPr>
            <a:spLocks noChangeAspect="1" noChangeArrowheads="1" noTextEdit="1"/>
          </p:cNvSpPr>
          <p:nvPr userDrawn="1"/>
        </p:nvSpPr>
        <p:spPr bwMode="auto">
          <a:xfrm>
            <a:off x="5057775" y="0"/>
            <a:ext cx="713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1C78D332-D7CF-AC4A-776D-270BD5CFEF88}"/>
              </a:ext>
            </a:extLst>
          </p:cNvPr>
          <p:cNvPicPr>
            <a:picLocks noChangeAspect="1"/>
          </p:cNvPicPr>
          <p:nvPr userDrawn="1"/>
        </p:nvPicPr>
        <p:blipFill>
          <a:blip r:embed="rId3"/>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31009579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4612898"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4510395"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11" name="Picture 10" descr="A colorful logo with a white background&#10;&#10;Description automatically generated">
            <a:extLst>
              <a:ext uri="{FF2B5EF4-FFF2-40B4-BE49-F238E27FC236}">
                <a16:creationId xmlns:a16="http://schemas.microsoft.com/office/drawing/2014/main" id="{F576D057-6A6B-9C97-5077-7B2771E2D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2288" y="0"/>
            <a:ext cx="6839712" cy="6858000"/>
          </a:xfrm>
          <a:prstGeom prst="rect">
            <a:avLst/>
          </a:prstGeom>
        </p:spPr>
      </p:pic>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8"/>
            <a:ext cx="133350"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C20AF777-3D3D-1432-93C2-9B745E5BDC2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185650" y="3175"/>
            <a:ext cx="476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8"/>
            <a:ext cx="133350"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a:extLst>
              <a:ext uri="{FF2B5EF4-FFF2-40B4-BE49-F238E27FC236}">
                <a16:creationId xmlns:a16="http://schemas.microsoft.com/office/drawing/2014/main" id="{C02AEB46-FDFB-8F92-9DE9-47969ADA64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1488" y="3175"/>
            <a:ext cx="47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Picture Placeholder 31">
            <a:extLst>
              <a:ext uri="{FF2B5EF4-FFF2-40B4-BE49-F238E27FC236}">
                <a16:creationId xmlns:a16="http://schemas.microsoft.com/office/drawing/2014/main" id="{CB283727-27DA-3938-0C6F-A559BBD5BD4D}"/>
              </a:ext>
            </a:extLst>
          </p:cNvPr>
          <p:cNvSpPr>
            <a:spLocks noGrp="1"/>
          </p:cNvSpPr>
          <p:nvPr>
            <p:ph type="pic" sz="quarter" idx="14"/>
          </p:nvPr>
        </p:nvSpPr>
        <p:spPr>
          <a:xfrm>
            <a:off x="8277225" y="1211149"/>
            <a:ext cx="3914775" cy="5645475"/>
          </a:xfrm>
          <a:custGeom>
            <a:avLst/>
            <a:gdLst>
              <a:gd name="connsiteX0" fmla="*/ 1569376 w 3914775"/>
              <a:gd name="connsiteY0" fmla="*/ 516 h 5645475"/>
              <a:gd name="connsiteX1" fmla="*/ 2292622 w 3914775"/>
              <a:gd name="connsiteY1" fmla="*/ 205112 h 5645475"/>
              <a:gd name="connsiteX2" fmla="*/ 3914775 w 3914775"/>
              <a:gd name="connsiteY2" fmla="*/ 1140150 h 5645475"/>
              <a:gd name="connsiteX3" fmla="*/ 3914775 w 3914775"/>
              <a:gd name="connsiteY3" fmla="*/ 5645475 h 5645475"/>
              <a:gd name="connsiteX4" fmla="*/ 432151 w 3914775"/>
              <a:gd name="connsiteY4" fmla="*/ 5645475 h 5645475"/>
              <a:gd name="connsiteX5" fmla="*/ 3178 w 3914775"/>
              <a:gd name="connsiteY5" fmla="*/ 4583438 h 5645475"/>
              <a:gd name="connsiteX6" fmla="*/ 0 w 3914775"/>
              <a:gd name="connsiteY6" fmla="*/ 1527500 h 5645475"/>
              <a:gd name="connsiteX7" fmla="*/ 204954 w 3914775"/>
              <a:gd name="connsiteY7" fmla="*/ 763912 h 5645475"/>
              <a:gd name="connsiteX8" fmla="*/ 1569376 w 3914775"/>
              <a:gd name="connsiteY8" fmla="*/ 516 h 56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775" h="5645475">
                <a:moveTo>
                  <a:pt x="1569376" y="516"/>
                </a:moveTo>
                <a:cubicBezTo>
                  <a:pt x="1815830" y="6923"/>
                  <a:pt x="2064234" y="73151"/>
                  <a:pt x="2292622" y="205112"/>
                </a:cubicBezTo>
                <a:cubicBezTo>
                  <a:pt x="2292622" y="205112"/>
                  <a:pt x="2292622" y="205112"/>
                  <a:pt x="3914775" y="1140150"/>
                </a:cubicBezTo>
                <a:cubicBezTo>
                  <a:pt x="3914775" y="1140150"/>
                  <a:pt x="3914775" y="1140150"/>
                  <a:pt x="3914775" y="5645475"/>
                </a:cubicBezTo>
                <a:cubicBezTo>
                  <a:pt x="3914775" y="5645475"/>
                  <a:pt x="3914775" y="5645475"/>
                  <a:pt x="432151" y="5645475"/>
                </a:cubicBezTo>
                <a:cubicBezTo>
                  <a:pt x="166823" y="5370838"/>
                  <a:pt x="3178" y="4996188"/>
                  <a:pt x="3178" y="4583438"/>
                </a:cubicBezTo>
                <a:cubicBezTo>
                  <a:pt x="3178" y="4583438"/>
                  <a:pt x="3178" y="4583438"/>
                  <a:pt x="0" y="1527500"/>
                </a:cubicBezTo>
                <a:cubicBezTo>
                  <a:pt x="0" y="1268737"/>
                  <a:pt x="65141" y="1005212"/>
                  <a:pt x="204954" y="763912"/>
                </a:cubicBezTo>
                <a:cubicBezTo>
                  <a:pt x="494411" y="261865"/>
                  <a:pt x="1027177" y="-13578"/>
                  <a:pt x="1569376" y="516"/>
                </a:cubicBezTo>
                <a:close/>
              </a:path>
            </a:pathLst>
          </a:custGeom>
        </p:spPr>
        <p:txBody>
          <a:bodyPr wrap="square" lIns="0" tIns="720000">
            <a:noAutofit/>
          </a:bodyPr>
          <a:lstStyle>
            <a:lvl1pPr algn="ctr">
              <a:defRPr sz="1400" b="0"/>
            </a:lvl1pPr>
          </a:lstStyle>
          <a:p>
            <a:r>
              <a:rPr lang="en-GB"/>
              <a:t>Click icon to add picture</a:t>
            </a:r>
          </a:p>
        </p:txBody>
      </p:sp>
      <p:pic>
        <p:nvPicPr>
          <p:cNvPr id="8" name="Picture 7">
            <a:extLst>
              <a:ext uri="{FF2B5EF4-FFF2-40B4-BE49-F238E27FC236}">
                <a16:creationId xmlns:a16="http://schemas.microsoft.com/office/drawing/2014/main" id="{347A9678-5A5F-D4A6-FE07-086AC02A0848}"/>
              </a:ext>
            </a:extLst>
          </p:cNvPr>
          <p:cNvPicPr>
            <a:picLocks noChangeAspect="1"/>
          </p:cNvPicPr>
          <p:nvPr userDrawn="1"/>
        </p:nvPicPr>
        <p:blipFill>
          <a:blip r:embed="rId5"/>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258569759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8" y="1376363"/>
            <a:ext cx="4510395"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8" y="3990974"/>
            <a:ext cx="5465762" cy="1047751"/>
          </a:xfrm>
        </p:spPr>
        <p:txBody>
          <a:bodyPr anchor="t" anchorCtr="0"/>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11" name="Picture 10" descr="A blue and white logo&#10;&#10;Description automatically generated">
            <a:extLst>
              <a:ext uri="{FF2B5EF4-FFF2-40B4-BE49-F238E27FC236}">
                <a16:creationId xmlns:a16="http://schemas.microsoft.com/office/drawing/2014/main" id="{AC0BD0CF-E901-1F49-7489-7018F1A846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4232" y="0"/>
            <a:ext cx="3477768" cy="6858000"/>
          </a:xfrm>
          <a:prstGeom prst="rect">
            <a:avLst/>
          </a:prstGeom>
        </p:spPr>
      </p:pic>
      <p:sp>
        <p:nvSpPr>
          <p:cNvPr id="22" name="Picture Placeholder 21">
            <a:extLst>
              <a:ext uri="{FF2B5EF4-FFF2-40B4-BE49-F238E27FC236}">
                <a16:creationId xmlns:a16="http://schemas.microsoft.com/office/drawing/2014/main" id="{31D7AA62-BCA4-5372-4DCC-B435A700D2D1}"/>
              </a:ext>
            </a:extLst>
          </p:cNvPr>
          <p:cNvSpPr>
            <a:spLocks noGrp="1" noChangeAspect="1"/>
          </p:cNvSpPr>
          <p:nvPr>
            <p:ph type="pic" sz="quarter" idx="14"/>
          </p:nvPr>
        </p:nvSpPr>
        <p:spPr>
          <a:xfrm>
            <a:off x="5492700" y="0"/>
            <a:ext cx="6704013" cy="6858000"/>
          </a:xfrm>
          <a:custGeom>
            <a:avLst/>
            <a:gdLst>
              <a:gd name="connsiteX0" fmla="*/ 84669 w 4360424"/>
              <a:gd name="connsiteY0" fmla="*/ 0 h 4460580"/>
              <a:gd name="connsiteX1" fmla="*/ 2423376 w 4360424"/>
              <a:gd name="connsiteY1" fmla="*/ 0 h 4460580"/>
              <a:gd name="connsiteX2" fmla="*/ 2279852 w 4360424"/>
              <a:gd name="connsiteY2" fmla="*/ 1262799 h 4460580"/>
              <a:gd name="connsiteX3" fmla="*/ 2279852 w 4360424"/>
              <a:gd name="connsiteY3" fmla="*/ 1263831 h 4460580"/>
              <a:gd name="connsiteX4" fmla="*/ 3347501 w 4360424"/>
              <a:gd name="connsiteY4" fmla="*/ 3112081 h 4460580"/>
              <a:gd name="connsiteX5" fmla="*/ 4360424 w 4360424"/>
              <a:gd name="connsiteY5" fmla="*/ 3642807 h 4460580"/>
              <a:gd name="connsiteX6" fmla="*/ 4360424 w 4360424"/>
              <a:gd name="connsiteY6" fmla="*/ 4460580 h 4460580"/>
              <a:gd name="connsiteX7" fmla="*/ 1033 w 4360424"/>
              <a:gd name="connsiteY7" fmla="*/ 4460580 h 4460580"/>
              <a:gd name="connsiteX8" fmla="*/ 0 w 4360424"/>
              <a:gd name="connsiteY8" fmla="*/ 4428571 h 4460580"/>
              <a:gd name="connsiteX9" fmla="*/ 533824 w 4360424"/>
              <a:gd name="connsiteY9" fmla="*/ 3504447 h 4460580"/>
              <a:gd name="connsiteX10" fmla="*/ 925158 w 4360424"/>
              <a:gd name="connsiteY10" fmla="*/ 2044433 h 4460580"/>
              <a:gd name="connsiteX11" fmla="*/ 533824 w 4360424"/>
              <a:gd name="connsiteY11" fmla="*/ 1654132 h 4460580"/>
              <a:gd name="connsiteX12" fmla="*/ 0 w 4360424"/>
              <a:gd name="connsiteY12" fmla="*/ 728975 h 4460580"/>
              <a:gd name="connsiteX13" fmla="*/ 84669 w 4360424"/>
              <a:gd name="connsiteY13" fmla="*/ 0 h 44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0424" h="4460580">
                <a:moveTo>
                  <a:pt x="84669" y="0"/>
                </a:moveTo>
                <a:cubicBezTo>
                  <a:pt x="84669" y="0"/>
                  <a:pt x="84669" y="0"/>
                  <a:pt x="2423376" y="0"/>
                </a:cubicBezTo>
                <a:cubicBezTo>
                  <a:pt x="2111548" y="334544"/>
                  <a:pt x="2039270" y="845652"/>
                  <a:pt x="2279852" y="1262799"/>
                </a:cubicBezTo>
                <a:cubicBezTo>
                  <a:pt x="2279852" y="1262799"/>
                  <a:pt x="2279852" y="1263831"/>
                  <a:pt x="2279852" y="1263831"/>
                </a:cubicBezTo>
                <a:cubicBezTo>
                  <a:pt x="2279852" y="1263831"/>
                  <a:pt x="2279852" y="1263831"/>
                  <a:pt x="3347501" y="3112081"/>
                </a:cubicBezTo>
                <a:cubicBezTo>
                  <a:pt x="3561237" y="3481731"/>
                  <a:pt x="3961863" y="3675848"/>
                  <a:pt x="4360424" y="3642807"/>
                </a:cubicBezTo>
                <a:lnTo>
                  <a:pt x="4360424" y="4460580"/>
                </a:lnTo>
                <a:cubicBezTo>
                  <a:pt x="4360424" y="4460580"/>
                  <a:pt x="4360424" y="4460580"/>
                  <a:pt x="1033" y="4460580"/>
                </a:cubicBezTo>
                <a:cubicBezTo>
                  <a:pt x="0" y="4450255"/>
                  <a:pt x="0" y="4439929"/>
                  <a:pt x="0" y="4428571"/>
                </a:cubicBezTo>
                <a:cubicBezTo>
                  <a:pt x="0" y="4034140"/>
                  <a:pt x="214769" y="3689272"/>
                  <a:pt x="533824" y="3504447"/>
                </a:cubicBezTo>
                <a:cubicBezTo>
                  <a:pt x="1044932" y="3209140"/>
                  <a:pt x="1220465" y="2555541"/>
                  <a:pt x="925158" y="2044433"/>
                </a:cubicBezTo>
                <a:cubicBezTo>
                  <a:pt x="828099" y="1876128"/>
                  <a:pt x="691803" y="1743963"/>
                  <a:pt x="533824" y="1654132"/>
                </a:cubicBezTo>
                <a:cubicBezTo>
                  <a:pt x="215801" y="1469307"/>
                  <a:pt x="1033" y="1123406"/>
                  <a:pt x="0" y="728975"/>
                </a:cubicBezTo>
                <a:cubicBezTo>
                  <a:pt x="1033" y="483230"/>
                  <a:pt x="29944" y="238517"/>
                  <a:pt x="84669" y="0"/>
                </a:cubicBezTo>
                <a:close/>
              </a:path>
            </a:pathLst>
          </a:custGeom>
        </p:spPr>
        <p:txBody>
          <a:bodyPr wrap="square" lIns="360000" tIns="720000">
            <a:noAutofit/>
          </a:bodyPr>
          <a:lstStyle>
            <a:lvl1pPr>
              <a:defRPr sz="1400" b="0"/>
            </a:lvl1pPr>
          </a:lstStyle>
          <a:p>
            <a:r>
              <a:rPr lang="en-GB"/>
              <a:t>Click icon to add picture</a:t>
            </a:r>
          </a:p>
        </p:txBody>
      </p:sp>
      <p:pic>
        <p:nvPicPr>
          <p:cNvPr id="8" name="Picture 7">
            <a:extLst>
              <a:ext uri="{FF2B5EF4-FFF2-40B4-BE49-F238E27FC236}">
                <a16:creationId xmlns:a16="http://schemas.microsoft.com/office/drawing/2014/main" id="{CFACA29A-437E-1705-8314-A1347D9239D2}"/>
              </a:ext>
            </a:extLst>
          </p:cNvPr>
          <p:cNvPicPr>
            <a:picLocks noChangeAspect="1"/>
          </p:cNvPicPr>
          <p:nvPr userDrawn="1"/>
        </p:nvPicPr>
        <p:blipFill>
          <a:blip r:embed="rId3"/>
          <a:stretch>
            <a:fillRect/>
          </a:stretch>
        </p:blipFill>
        <p:spPr>
          <a:xfrm>
            <a:off x="244776" y="5473075"/>
            <a:ext cx="3345419" cy="1191186"/>
          </a:xfrm>
          <a:prstGeom prst="rect">
            <a:avLst/>
          </a:prstGeom>
        </p:spPr>
      </p:pic>
    </p:spTree>
    <p:extLst>
      <p:ext uri="{BB962C8B-B14F-4D97-AF65-F5344CB8AC3E}">
        <p14:creationId xmlns:p14="http://schemas.microsoft.com/office/powerpoint/2010/main" val="8095779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7A96AB-8025-800A-2C24-7E888FEFF7BD}"/>
              </a:ext>
            </a:extLst>
          </p:cNvPr>
          <p:cNvSpPr>
            <a:spLocks noGrp="1"/>
          </p:cNvSpPr>
          <p:nvPr>
            <p:ph type="title"/>
          </p:nvPr>
        </p:nvSpPr>
        <p:spPr>
          <a:xfrm>
            <a:off x="604838" y="311086"/>
            <a:ext cx="11168062" cy="1065278"/>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904E3102-B1BD-6F42-D23F-9839C4945A58}"/>
              </a:ext>
            </a:extLst>
          </p:cNvPr>
          <p:cNvSpPr>
            <a:spLocks noGrp="1"/>
          </p:cNvSpPr>
          <p:nvPr>
            <p:ph type="body" idx="1"/>
          </p:nvPr>
        </p:nvSpPr>
        <p:spPr>
          <a:xfrm>
            <a:off x="604838" y="1573619"/>
            <a:ext cx="11168062" cy="4477931"/>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0360478D-6D5E-92AA-A8E5-4B2E1DDB4519}"/>
              </a:ext>
            </a:extLst>
          </p:cNvPr>
          <p:cNvSpPr>
            <a:spLocks noGrp="1"/>
          </p:cNvSpPr>
          <p:nvPr>
            <p:ph type="ftr" sz="quarter" idx="3"/>
          </p:nvPr>
        </p:nvSpPr>
        <p:spPr>
          <a:xfrm>
            <a:off x="8197850" y="6449644"/>
            <a:ext cx="2880000" cy="180000"/>
          </a:xfrm>
          <a:prstGeom prst="rect">
            <a:avLst/>
          </a:prstGeom>
        </p:spPr>
        <p:txBody>
          <a:bodyPr vert="horz" lIns="0" tIns="0" rIns="0" bIns="0" rtlCol="0" anchor="t" anchorCtr="0">
            <a:noAutofit/>
          </a:bodyPr>
          <a:lstStyle>
            <a:lvl1pPr algn="r">
              <a:defRPr sz="900">
                <a:solidFill>
                  <a:schemeClr val="tx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A8B61785-315A-7A76-7C7E-594293B9756B}"/>
              </a:ext>
            </a:extLst>
          </p:cNvPr>
          <p:cNvSpPr>
            <a:spLocks noGrp="1"/>
          </p:cNvSpPr>
          <p:nvPr>
            <p:ph type="sldNum" sz="quarter" idx="4"/>
          </p:nvPr>
        </p:nvSpPr>
        <p:spPr>
          <a:xfrm>
            <a:off x="11307726" y="6449644"/>
            <a:ext cx="465174" cy="180000"/>
          </a:xfrm>
          <a:prstGeom prst="rect">
            <a:avLst/>
          </a:prstGeom>
        </p:spPr>
        <p:txBody>
          <a:bodyPr vert="horz" lIns="0" tIns="0" rIns="0" bIns="0" rtlCol="0" anchor="t" anchorCtr="0">
            <a:noAutofit/>
          </a:bodyPr>
          <a:lstStyle>
            <a:lvl1pPr algn="r">
              <a:defRPr sz="900" b="1">
                <a:solidFill>
                  <a:schemeClr val="tx1"/>
                </a:solidFill>
              </a:defRPr>
            </a:lvl1pPr>
          </a:lstStyle>
          <a:p>
            <a:fld id="{03CB0E19-F4C8-4F98-96D2-CE1ECDE59975}" type="slidenum">
              <a:rPr lang="en-GB" smtClean="0"/>
              <a:pPr/>
              <a:t>‹#›</a:t>
            </a:fld>
            <a:endParaRPr lang="en-GB"/>
          </a:p>
        </p:txBody>
      </p:sp>
    </p:spTree>
    <p:extLst>
      <p:ext uri="{BB962C8B-B14F-4D97-AF65-F5344CB8AC3E}">
        <p14:creationId xmlns:p14="http://schemas.microsoft.com/office/powerpoint/2010/main" val="29364773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61" r:id="rId7"/>
    <p:sldLayoutId id="2147483662" r:id="rId8"/>
    <p:sldLayoutId id="2147483663" r:id="rId9"/>
    <p:sldLayoutId id="2147483649" r:id="rId10"/>
    <p:sldLayoutId id="2147483657" r:id="rId11"/>
    <p:sldLayoutId id="2147483650" r:id="rId12"/>
    <p:sldLayoutId id="2147483659" r:id="rId13"/>
    <p:sldLayoutId id="2147483660" r:id="rId14"/>
    <p:sldLayoutId id="2147483656" r:id="rId15"/>
    <p:sldLayoutId id="2147483686" r:id="rId16"/>
    <p:sldLayoutId id="2147483687" r:id="rId17"/>
    <p:sldLayoutId id="2147483681" r:id="rId18"/>
    <p:sldLayoutId id="2147483682" r:id="rId19"/>
    <p:sldLayoutId id="2147483668" r:id="rId20"/>
    <p:sldLayoutId id="2147483667" r:id="rId21"/>
    <p:sldLayoutId id="2147483669" r:id="rId22"/>
    <p:sldLayoutId id="2147483683" r:id="rId23"/>
    <p:sldLayoutId id="2147483697" r:id="rId24"/>
    <p:sldLayoutId id="2147483684" r:id="rId25"/>
    <p:sldLayoutId id="2147483672" r:id="rId26"/>
    <p:sldLayoutId id="2147483695" r:id="rId27"/>
    <p:sldLayoutId id="2147483673" r:id="rId28"/>
    <p:sldLayoutId id="2147483685" r:id="rId29"/>
    <p:sldLayoutId id="2147483688" r:id="rId30"/>
    <p:sldLayoutId id="2147483689" r:id="rId31"/>
    <p:sldLayoutId id="2147483690" r:id="rId32"/>
    <p:sldLayoutId id="2147483691" r:id="rId33"/>
    <p:sldLayoutId id="2147483670" r:id="rId34"/>
    <p:sldLayoutId id="2147483671" r:id="rId35"/>
    <p:sldLayoutId id="2147483692" r:id="rId36"/>
    <p:sldLayoutId id="2147483693" r:id="rId37"/>
    <p:sldLayoutId id="2147483694" r:id="rId38"/>
    <p:sldLayoutId id="2147483654" r:id="rId39"/>
    <p:sldLayoutId id="2147483655" r:id="rId40"/>
    <p:sldLayoutId id="2147483698" r:id="rId41"/>
    <p:sldLayoutId id="2147483700" r:id="rId42"/>
    <p:sldLayoutId id="2147483701" r:id="rId43"/>
  </p:sldLayoutIdLst>
  <p:hf hdr="0" dt="0"/>
  <p:txStyles>
    <p:titleStyle>
      <a:lvl1pPr algn="l" defTabSz="914400" rtl="0" eaLnBrk="1" latinLnBrk="0" hangingPunct="1">
        <a:lnSpc>
          <a:spcPct val="95000"/>
        </a:lnSpc>
        <a:spcBef>
          <a:spcPct val="0"/>
        </a:spcBef>
        <a:buNone/>
        <a:defRPr sz="3000" b="1" kern="1200">
          <a:solidFill>
            <a:srgbClr val="002068"/>
          </a:solidFill>
          <a:latin typeface="+mj-lt"/>
          <a:ea typeface="+mj-ea"/>
          <a:cs typeface="+mj-cs"/>
        </a:defRPr>
      </a:lvl1pPr>
    </p:titleStyle>
    <p:body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2" userDrawn="1">
          <p15:clr>
            <a:srgbClr val="F26B43"/>
          </p15:clr>
        </p15:guide>
        <p15:guide id="2" pos="3975" userDrawn="1">
          <p15:clr>
            <a:srgbClr val="F26B43"/>
          </p15:clr>
        </p15:guide>
        <p15:guide id="3" orient="horz" pos="243" userDrawn="1">
          <p15:clr>
            <a:srgbClr val="F26B43"/>
          </p15:clr>
        </p15:guide>
        <p15:guide id="4" orient="horz" pos="3812" userDrawn="1">
          <p15:clr>
            <a:srgbClr val="F26B43"/>
          </p15:clr>
        </p15:guide>
        <p15:guide id="5" orient="horz" pos="867" userDrawn="1">
          <p15:clr>
            <a:srgbClr val="F26B43"/>
          </p15:clr>
        </p15:guide>
        <p15:guide id="6" orient="horz" pos="1015" userDrawn="1">
          <p15:clr>
            <a:srgbClr val="F26B43"/>
          </p15:clr>
        </p15:guide>
        <p15:guide id="7" orient="horz" pos="1639" userDrawn="1">
          <p15:clr>
            <a:srgbClr val="F26B43"/>
          </p15:clr>
        </p15:guide>
        <p15:guide id="8" orient="horz" pos="1781" userDrawn="1">
          <p15:clr>
            <a:srgbClr val="F26B43"/>
          </p15:clr>
        </p15:guide>
        <p15:guide id="9" orient="horz" pos="2544" userDrawn="1">
          <p15:clr>
            <a:srgbClr val="F26B43"/>
          </p15:clr>
        </p15:guide>
        <p15:guide id="10" orient="horz" pos="3174" userDrawn="1">
          <p15:clr>
            <a:srgbClr val="F26B43"/>
          </p15:clr>
        </p15:guide>
        <p15:guide id="11" orient="horz" pos="3316" userDrawn="1">
          <p15:clr>
            <a:srgbClr val="F26B43"/>
          </p15:clr>
        </p15:guide>
        <p15:guide id="12" pos="7416" userDrawn="1">
          <p15:clr>
            <a:srgbClr val="F26B43"/>
          </p15:clr>
        </p15:guide>
        <p15:guide id="13" pos="381" userDrawn="1">
          <p15:clr>
            <a:srgbClr val="F26B43"/>
          </p15:clr>
        </p15:guide>
        <p15:guide id="14" pos="1434" userDrawn="1">
          <p15:clr>
            <a:srgbClr val="F26B43"/>
          </p15:clr>
        </p15:guide>
        <p15:guide id="15" pos="1581" userDrawn="1">
          <p15:clr>
            <a:srgbClr val="F26B43"/>
          </p15:clr>
        </p15:guide>
        <p15:guide id="16" pos="2625" userDrawn="1">
          <p15:clr>
            <a:srgbClr val="F26B43"/>
          </p15:clr>
        </p15:guide>
        <p15:guide id="17" pos="2776" userDrawn="1">
          <p15:clr>
            <a:srgbClr val="F26B43"/>
          </p15:clr>
        </p15:guide>
        <p15:guide id="18" pos="3824" userDrawn="1">
          <p15:clr>
            <a:srgbClr val="F26B43"/>
          </p15:clr>
        </p15:guide>
        <p15:guide id="19" pos="5020" userDrawn="1">
          <p15:clr>
            <a:srgbClr val="F26B43"/>
          </p15:clr>
        </p15:guide>
        <p15:guide id="20" pos="5166" userDrawn="1">
          <p15:clr>
            <a:srgbClr val="F26B43"/>
          </p15:clr>
        </p15:guide>
        <p15:guide id="21" pos="6219" userDrawn="1">
          <p15:clr>
            <a:srgbClr val="F26B43"/>
          </p15:clr>
        </p15:guide>
        <p15:guide id="22" pos="6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slide" Target="slide9.xml"/><Relationship Id="rId5" Type="http://schemas.openxmlformats.org/officeDocument/2006/relationships/slide" Target="slide1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slide" Target="slide9.xml"/><Relationship Id="rId2" Type="http://schemas.openxmlformats.org/officeDocument/2006/relationships/image" Target="../media/image53.png"/><Relationship Id="rId1" Type="http://schemas.openxmlformats.org/officeDocument/2006/relationships/slideLayout" Target="../slideLayouts/slideLayout21.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slide" Target="slide9.xml"/><Relationship Id="rId5" Type="http://schemas.openxmlformats.org/officeDocument/2006/relationships/slide" Target="slide12.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notesSlide" Target="../notesSlides/notesSlide6.xml"/><Relationship Id="rId16" Type="http://schemas.openxmlformats.org/officeDocument/2006/relationships/image" Target="../media/image69.svg"/><Relationship Id="rId20" Type="http://schemas.openxmlformats.org/officeDocument/2006/relationships/image" Target="../media/image73.svg"/><Relationship Id="rId1" Type="http://schemas.openxmlformats.org/officeDocument/2006/relationships/slideLayout" Target="../slideLayouts/slideLayout2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gif"/><Relationship Id="rId2" Type="http://schemas.openxmlformats.org/officeDocument/2006/relationships/image" Target="../media/image74.png"/><Relationship Id="rId1" Type="http://schemas.openxmlformats.org/officeDocument/2006/relationships/slideLayout" Target="../slideLayouts/slideLayout21.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gif"/></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eg"/><Relationship Id="rId1" Type="http://schemas.openxmlformats.org/officeDocument/2006/relationships/slideLayout" Target="../slideLayouts/slideLayout21.xml"/><Relationship Id="rId4" Type="http://schemas.openxmlformats.org/officeDocument/2006/relationships/image" Target="../media/image78.sv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85.png"/><Relationship Id="rId7"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99.png"/><Relationship Id="rId5" Type="http://schemas.openxmlformats.org/officeDocument/2006/relationships/image" Target="../media/image98.svg"/><Relationship Id="rId10" Type="http://schemas.openxmlformats.org/officeDocument/2006/relationships/image" Target="../media/image90.png"/><Relationship Id="rId4" Type="http://schemas.openxmlformats.org/officeDocument/2006/relationships/image" Target="../media/image97.pn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1.xml"/><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114.pn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2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24.jfif"/><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90.png"/><Relationship Id="rId5" Type="http://schemas.openxmlformats.org/officeDocument/2006/relationships/image" Target="../media/image126.jpg"/><Relationship Id="rId4" Type="http://schemas.openxmlformats.org/officeDocument/2006/relationships/image" Target="../media/image1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f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49.jfif"/><Relationship Id="rId4" Type="http://schemas.openxmlformats.org/officeDocument/2006/relationships/image" Target="../media/image48.jpg"/></Relationships>
</file>

<file path=ppt/slides/_rels/slide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Picture Placeholder 18" descr="A frozen bubble on the ground&#10;&#10;Description automatically generated">
            <a:extLst>
              <a:ext uri="{FF2B5EF4-FFF2-40B4-BE49-F238E27FC236}">
                <a16:creationId xmlns:a16="http://schemas.microsoft.com/office/drawing/2014/main" id="{A18D7EE1-2428-2CE7-CFAC-20349BB3CE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2" r="148"/>
          <a:stretch/>
        </p:blipFill>
        <p:spPr>
          <a:xfrm>
            <a:off x="3219451" y="-1"/>
            <a:ext cx="8972550" cy="6858000"/>
          </a:xfrm>
        </p:spPr>
      </p:pic>
      <p:sp>
        <p:nvSpPr>
          <p:cNvPr id="2" name="Title 1">
            <a:extLst>
              <a:ext uri="{FF2B5EF4-FFF2-40B4-BE49-F238E27FC236}">
                <a16:creationId xmlns:a16="http://schemas.microsoft.com/office/drawing/2014/main" id="{D048DF32-7B5B-AFFC-6D3F-4AAD62C21540}"/>
              </a:ext>
            </a:extLst>
          </p:cNvPr>
          <p:cNvSpPr>
            <a:spLocks noGrp="1"/>
          </p:cNvSpPr>
          <p:nvPr>
            <p:ph type="ctrTitle"/>
          </p:nvPr>
        </p:nvSpPr>
        <p:spPr/>
        <p:txBody>
          <a:bodyPr/>
          <a:lstStyle/>
          <a:p>
            <a:r>
              <a:rPr lang="en-US" dirty="0" err="1"/>
              <a:t>Rs</a:t>
            </a:r>
            <a:r>
              <a:rPr lang="en-US" altLang="zh-CN" dirty="0" err="1"/>
              <a:t>hiny</a:t>
            </a:r>
            <a:r>
              <a:rPr lang="en-US" altLang="zh-CN" dirty="0"/>
              <a:t> tool: </a:t>
            </a:r>
            <a:r>
              <a:rPr lang="en-US" dirty="0"/>
              <a:t>Trial design model (</a:t>
            </a:r>
            <a:r>
              <a:rPr lang="en-GB" dirty="0"/>
              <a:t>TDM) </a:t>
            </a:r>
            <a:r>
              <a:rPr lang="en-US" altLang="zh-CN" dirty="0">
                <a:ea typeface="黑体"/>
              </a:rPr>
              <a:t>Automation</a:t>
            </a:r>
            <a:endParaRPr lang="en-GB" dirty="0">
              <a:ea typeface="黑体"/>
            </a:endParaRPr>
          </a:p>
        </p:txBody>
      </p:sp>
      <p:sp>
        <p:nvSpPr>
          <p:cNvPr id="3" name="Subtitle 2">
            <a:extLst>
              <a:ext uri="{FF2B5EF4-FFF2-40B4-BE49-F238E27FC236}">
                <a16:creationId xmlns:a16="http://schemas.microsoft.com/office/drawing/2014/main" id="{F8452D9A-F819-5A07-FA6A-2093E338BE70}"/>
              </a:ext>
            </a:extLst>
          </p:cNvPr>
          <p:cNvSpPr>
            <a:spLocks noGrp="1"/>
          </p:cNvSpPr>
          <p:nvPr>
            <p:ph type="subTitle" idx="1"/>
          </p:nvPr>
        </p:nvSpPr>
        <p:spPr/>
        <p:txBody>
          <a:bodyPr/>
          <a:lstStyle/>
          <a:p>
            <a:r>
              <a:rPr lang="en-GB" dirty="0"/>
              <a:t>Presenter: Hao Huang</a:t>
            </a:r>
          </a:p>
          <a:p>
            <a:endParaRPr lang="en-GB" dirty="0"/>
          </a:p>
          <a:p>
            <a:r>
              <a:rPr lang="en-US" altLang="zh-CN" dirty="0"/>
              <a:t>Email</a:t>
            </a:r>
            <a:r>
              <a:rPr lang="zh-CN" altLang="en-US" dirty="0"/>
              <a:t>：</a:t>
            </a:r>
            <a:r>
              <a:rPr lang="en-US" altLang="zh-CN" dirty="0"/>
              <a:t>hao-1.huang@novartis.com</a:t>
            </a:r>
            <a:endParaRPr lang="en-GB" dirty="0"/>
          </a:p>
          <a:p>
            <a:endParaRPr lang="en-GB" b="0" dirty="0"/>
          </a:p>
          <a:p>
            <a:r>
              <a:rPr lang="en-GB" b="0" dirty="0"/>
              <a:t>Mar 29, 2024</a:t>
            </a:r>
          </a:p>
        </p:txBody>
      </p:sp>
      <p:sp>
        <p:nvSpPr>
          <p:cNvPr id="17" name="Freeform 5">
            <a:extLst>
              <a:ext uri="{FF2B5EF4-FFF2-40B4-BE49-F238E27FC236}">
                <a16:creationId xmlns:a16="http://schemas.microsoft.com/office/drawing/2014/main" id="{344AC5E9-1230-06A9-B305-76385444167E}"/>
              </a:ext>
            </a:extLst>
          </p:cNvPr>
          <p:cNvSpPr>
            <a:spLocks/>
          </p:cNvSpPr>
          <p:nvPr/>
        </p:nvSpPr>
        <p:spPr bwMode="auto">
          <a:xfrm>
            <a:off x="-904" y="255588"/>
            <a:ext cx="7640907" cy="6602413"/>
          </a:xfrm>
          <a:custGeom>
            <a:avLst/>
            <a:gdLst>
              <a:gd name="T0" fmla="*/ 233 w 5743"/>
              <a:gd name="T1" fmla="*/ 1009 h 4159"/>
              <a:gd name="T2" fmla="*/ 939 w 5743"/>
              <a:gd name="T3" fmla="*/ 471 h 4159"/>
              <a:gd name="T4" fmla="*/ 1758 w 5743"/>
              <a:gd name="T5" fmla="*/ 132 h 4159"/>
              <a:gd name="T6" fmla="*/ 2545 w 5743"/>
              <a:gd name="T7" fmla="*/ 16 h 4159"/>
              <a:gd name="T8" fmla="*/ 2637 w 5743"/>
              <a:gd name="T9" fmla="*/ 12 h 4159"/>
              <a:gd name="T10" fmla="*/ 2730 w 5743"/>
              <a:gd name="T11" fmla="*/ 16 h 4159"/>
              <a:gd name="T12" fmla="*/ 3516 w 5743"/>
              <a:gd name="T13" fmla="*/ 132 h 4159"/>
              <a:gd name="T14" fmla="*/ 4336 w 5743"/>
              <a:gd name="T15" fmla="*/ 471 h 4159"/>
              <a:gd name="T16" fmla="*/ 5041 w 5743"/>
              <a:gd name="T17" fmla="*/ 1009 h 4159"/>
              <a:gd name="T18" fmla="*/ 5551 w 5743"/>
              <a:gd name="T19" fmla="*/ 1668 h 4159"/>
              <a:gd name="T20" fmla="*/ 5553 w 5743"/>
              <a:gd name="T21" fmla="*/ 1671 h 4159"/>
              <a:gd name="T22" fmla="*/ 5579 w 5743"/>
              <a:gd name="T23" fmla="*/ 1713 h 4159"/>
              <a:gd name="T24" fmla="*/ 5580 w 5743"/>
              <a:gd name="T25" fmla="*/ 1713 h 4159"/>
              <a:gd name="T26" fmla="*/ 5692 w 5743"/>
              <a:gd name="T27" fmla="*/ 1985 h 4159"/>
              <a:gd name="T28" fmla="*/ 5731 w 5743"/>
              <a:gd name="T29" fmla="*/ 2277 h 4159"/>
              <a:gd name="T30" fmla="*/ 5692 w 5743"/>
              <a:gd name="T31" fmla="*/ 2570 h 4159"/>
              <a:gd name="T32" fmla="*/ 5579 w 5743"/>
              <a:gd name="T33" fmla="*/ 2842 h 4159"/>
              <a:gd name="T34" fmla="*/ 5401 w 5743"/>
              <a:gd name="T35" fmla="*/ 3076 h 4159"/>
              <a:gd name="T36" fmla="*/ 5166 w 5743"/>
              <a:gd name="T37" fmla="*/ 3255 h 4159"/>
              <a:gd name="T38" fmla="*/ 4894 w 5743"/>
              <a:gd name="T39" fmla="*/ 3367 h 4159"/>
              <a:gd name="T40" fmla="*/ 4602 w 5743"/>
              <a:gd name="T41" fmla="*/ 3407 h 4159"/>
              <a:gd name="T42" fmla="*/ 4307 w 5743"/>
              <a:gd name="T43" fmla="*/ 3447 h 4159"/>
              <a:gd name="T44" fmla="*/ 4032 w 5743"/>
              <a:gd name="T45" fmla="*/ 3561 h 4159"/>
              <a:gd name="T46" fmla="*/ 3795 w 5743"/>
              <a:gd name="T47" fmla="*/ 3741 h 4159"/>
              <a:gd name="T48" fmla="*/ 3614 w 5743"/>
              <a:gd name="T49" fmla="*/ 3978 h 4159"/>
              <a:gd name="T50" fmla="*/ 3530 w 5743"/>
              <a:gd name="T51" fmla="*/ 4159 h 4159"/>
              <a:gd name="T52" fmla="*/ 3543 w 5743"/>
              <a:gd name="T53" fmla="*/ 4159 h 4159"/>
              <a:gd name="T54" fmla="*/ 3625 w 5743"/>
              <a:gd name="T55" fmla="*/ 3984 h 4159"/>
              <a:gd name="T56" fmla="*/ 3804 w 5743"/>
              <a:gd name="T57" fmla="*/ 3750 h 4159"/>
              <a:gd name="T58" fmla="*/ 4038 w 5743"/>
              <a:gd name="T59" fmla="*/ 3571 h 4159"/>
              <a:gd name="T60" fmla="*/ 4310 w 5743"/>
              <a:gd name="T61" fmla="*/ 3458 h 4159"/>
              <a:gd name="T62" fmla="*/ 4602 w 5743"/>
              <a:gd name="T63" fmla="*/ 3419 h 4159"/>
              <a:gd name="T64" fmla="*/ 4897 w 5743"/>
              <a:gd name="T65" fmla="*/ 3379 h 4159"/>
              <a:gd name="T66" fmla="*/ 5172 w 5743"/>
              <a:gd name="T67" fmla="*/ 3265 h 4159"/>
              <a:gd name="T68" fmla="*/ 5409 w 5743"/>
              <a:gd name="T69" fmla="*/ 3085 h 4159"/>
              <a:gd name="T70" fmla="*/ 5590 w 5743"/>
              <a:gd name="T71" fmla="*/ 2848 h 4159"/>
              <a:gd name="T72" fmla="*/ 5704 w 5743"/>
              <a:gd name="T73" fmla="*/ 2573 h 4159"/>
              <a:gd name="T74" fmla="*/ 5743 w 5743"/>
              <a:gd name="T75" fmla="*/ 2277 h 4159"/>
              <a:gd name="T76" fmla="*/ 5704 w 5743"/>
              <a:gd name="T77" fmla="*/ 1982 h 4159"/>
              <a:gd name="T78" fmla="*/ 5590 w 5743"/>
              <a:gd name="T79" fmla="*/ 1708 h 4159"/>
              <a:gd name="T80" fmla="*/ 5590 w 5743"/>
              <a:gd name="T81" fmla="*/ 1707 h 4159"/>
              <a:gd name="T82" fmla="*/ 5563 w 5743"/>
              <a:gd name="T83" fmla="*/ 1665 h 4159"/>
              <a:gd name="T84" fmla="*/ 5561 w 5743"/>
              <a:gd name="T85" fmla="*/ 1661 h 4159"/>
              <a:gd name="T86" fmla="*/ 5050 w 5743"/>
              <a:gd name="T87" fmla="*/ 1000 h 4159"/>
              <a:gd name="T88" fmla="*/ 4342 w 5743"/>
              <a:gd name="T89" fmla="*/ 460 h 4159"/>
              <a:gd name="T90" fmla="*/ 3519 w 5743"/>
              <a:gd name="T91" fmla="*/ 120 h 4159"/>
              <a:gd name="T92" fmla="*/ 2731 w 5743"/>
              <a:gd name="T93" fmla="*/ 4 h 4159"/>
              <a:gd name="T94" fmla="*/ 2637 w 5743"/>
              <a:gd name="T95" fmla="*/ 0 h 4159"/>
              <a:gd name="T96" fmla="*/ 2544 w 5743"/>
              <a:gd name="T97" fmla="*/ 4 h 4159"/>
              <a:gd name="T98" fmla="*/ 1755 w 5743"/>
              <a:gd name="T99" fmla="*/ 120 h 4159"/>
              <a:gd name="T100" fmla="*/ 933 w 5743"/>
              <a:gd name="T101" fmla="*/ 460 h 4159"/>
              <a:gd name="T102" fmla="*/ 224 w 5743"/>
              <a:gd name="T103" fmla="*/ 1000 h 4159"/>
              <a:gd name="T104" fmla="*/ 0 w 5743"/>
              <a:gd name="T105" fmla="*/ 1250 h 4159"/>
              <a:gd name="T106" fmla="*/ 0 w 5743"/>
              <a:gd name="T107" fmla="*/ 1269 h 4159"/>
              <a:gd name="T108" fmla="*/ 233 w 5743"/>
              <a:gd name="T109" fmla="*/ 1009 h 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43" h="4159">
                <a:moveTo>
                  <a:pt x="233" y="1009"/>
                </a:moveTo>
                <a:cubicBezTo>
                  <a:pt x="437" y="804"/>
                  <a:pt x="675" y="623"/>
                  <a:pt x="939" y="471"/>
                </a:cubicBezTo>
                <a:cubicBezTo>
                  <a:pt x="1194" y="323"/>
                  <a:pt x="1469" y="209"/>
                  <a:pt x="1758" y="132"/>
                </a:cubicBezTo>
                <a:cubicBezTo>
                  <a:pt x="2016" y="63"/>
                  <a:pt x="2281" y="24"/>
                  <a:pt x="2545" y="16"/>
                </a:cubicBezTo>
                <a:cubicBezTo>
                  <a:pt x="2577" y="13"/>
                  <a:pt x="2607" y="12"/>
                  <a:pt x="2637" y="12"/>
                </a:cubicBezTo>
                <a:cubicBezTo>
                  <a:pt x="2667" y="12"/>
                  <a:pt x="2697" y="13"/>
                  <a:pt x="2730" y="16"/>
                </a:cubicBezTo>
                <a:cubicBezTo>
                  <a:pt x="2994" y="24"/>
                  <a:pt x="3258" y="63"/>
                  <a:pt x="3516" y="132"/>
                </a:cubicBezTo>
                <a:cubicBezTo>
                  <a:pt x="3805" y="209"/>
                  <a:pt x="4081" y="323"/>
                  <a:pt x="4336" y="471"/>
                </a:cubicBezTo>
                <a:cubicBezTo>
                  <a:pt x="4600" y="623"/>
                  <a:pt x="4837" y="804"/>
                  <a:pt x="5041" y="1009"/>
                </a:cubicBezTo>
                <a:cubicBezTo>
                  <a:pt x="5232" y="1199"/>
                  <a:pt x="5403" y="1421"/>
                  <a:pt x="5551" y="1668"/>
                </a:cubicBezTo>
                <a:cubicBezTo>
                  <a:pt x="5553" y="1671"/>
                  <a:pt x="5553" y="1671"/>
                  <a:pt x="5553" y="1671"/>
                </a:cubicBezTo>
                <a:cubicBezTo>
                  <a:pt x="5562" y="1685"/>
                  <a:pt x="5571" y="1699"/>
                  <a:pt x="5579" y="1713"/>
                </a:cubicBezTo>
                <a:cubicBezTo>
                  <a:pt x="5580" y="1713"/>
                  <a:pt x="5580" y="1713"/>
                  <a:pt x="5580" y="1713"/>
                </a:cubicBezTo>
                <a:cubicBezTo>
                  <a:pt x="5628" y="1798"/>
                  <a:pt x="5666" y="1890"/>
                  <a:pt x="5692" y="1985"/>
                </a:cubicBezTo>
                <a:cubicBezTo>
                  <a:pt x="5718" y="2083"/>
                  <a:pt x="5731" y="2182"/>
                  <a:pt x="5731" y="2277"/>
                </a:cubicBezTo>
                <a:cubicBezTo>
                  <a:pt x="5731" y="2373"/>
                  <a:pt x="5718" y="2472"/>
                  <a:pt x="5692" y="2570"/>
                </a:cubicBezTo>
                <a:cubicBezTo>
                  <a:pt x="5666" y="2665"/>
                  <a:pt x="5628" y="2757"/>
                  <a:pt x="5579" y="2842"/>
                </a:cubicBezTo>
                <a:cubicBezTo>
                  <a:pt x="5529" y="2929"/>
                  <a:pt x="5469" y="3008"/>
                  <a:pt x="5401" y="3076"/>
                </a:cubicBezTo>
                <a:cubicBezTo>
                  <a:pt x="5333" y="3144"/>
                  <a:pt x="5254" y="3204"/>
                  <a:pt x="5166" y="3255"/>
                </a:cubicBezTo>
                <a:cubicBezTo>
                  <a:pt x="5082" y="3304"/>
                  <a:pt x="4990" y="3342"/>
                  <a:pt x="4894" y="3367"/>
                </a:cubicBezTo>
                <a:cubicBezTo>
                  <a:pt x="4796" y="3394"/>
                  <a:pt x="4698" y="3407"/>
                  <a:pt x="4602" y="3407"/>
                </a:cubicBezTo>
                <a:cubicBezTo>
                  <a:pt x="4505" y="3407"/>
                  <a:pt x="4406" y="3420"/>
                  <a:pt x="4307" y="3447"/>
                </a:cubicBezTo>
                <a:cubicBezTo>
                  <a:pt x="4210" y="3473"/>
                  <a:pt x="4118" y="3511"/>
                  <a:pt x="4032" y="3561"/>
                </a:cubicBezTo>
                <a:cubicBezTo>
                  <a:pt x="3943" y="3612"/>
                  <a:pt x="3864" y="3672"/>
                  <a:pt x="3795" y="3741"/>
                </a:cubicBezTo>
                <a:cubicBezTo>
                  <a:pt x="3726" y="3810"/>
                  <a:pt x="3666" y="3889"/>
                  <a:pt x="3614" y="3978"/>
                </a:cubicBezTo>
                <a:cubicBezTo>
                  <a:pt x="3581" y="4035"/>
                  <a:pt x="3553" y="4096"/>
                  <a:pt x="3530" y="4159"/>
                </a:cubicBezTo>
                <a:cubicBezTo>
                  <a:pt x="3543" y="4159"/>
                  <a:pt x="3543" y="4159"/>
                  <a:pt x="3543" y="4159"/>
                </a:cubicBezTo>
                <a:cubicBezTo>
                  <a:pt x="3565" y="4098"/>
                  <a:pt x="3593" y="4040"/>
                  <a:pt x="3625" y="3984"/>
                </a:cubicBezTo>
                <a:cubicBezTo>
                  <a:pt x="3676" y="3896"/>
                  <a:pt x="3736" y="3817"/>
                  <a:pt x="3804" y="3750"/>
                </a:cubicBezTo>
                <a:cubicBezTo>
                  <a:pt x="3871" y="3682"/>
                  <a:pt x="3950" y="3622"/>
                  <a:pt x="4038" y="3571"/>
                </a:cubicBezTo>
                <a:cubicBezTo>
                  <a:pt x="4123" y="3522"/>
                  <a:pt x="4214" y="3484"/>
                  <a:pt x="4310" y="3458"/>
                </a:cubicBezTo>
                <a:cubicBezTo>
                  <a:pt x="4408" y="3432"/>
                  <a:pt x="4506" y="3419"/>
                  <a:pt x="4602" y="3419"/>
                </a:cubicBezTo>
                <a:cubicBezTo>
                  <a:pt x="4699" y="3419"/>
                  <a:pt x="4798" y="3405"/>
                  <a:pt x="4897" y="3379"/>
                </a:cubicBezTo>
                <a:cubicBezTo>
                  <a:pt x="4994" y="3353"/>
                  <a:pt x="5087" y="3315"/>
                  <a:pt x="5172" y="3265"/>
                </a:cubicBezTo>
                <a:cubicBezTo>
                  <a:pt x="5261" y="3214"/>
                  <a:pt x="5341" y="3153"/>
                  <a:pt x="5409" y="3085"/>
                </a:cubicBezTo>
                <a:cubicBezTo>
                  <a:pt x="5478" y="3016"/>
                  <a:pt x="5539" y="2936"/>
                  <a:pt x="5590" y="2848"/>
                </a:cubicBezTo>
                <a:cubicBezTo>
                  <a:pt x="5639" y="2762"/>
                  <a:pt x="5678" y="2670"/>
                  <a:pt x="5704" y="2573"/>
                </a:cubicBezTo>
                <a:cubicBezTo>
                  <a:pt x="5730" y="2474"/>
                  <a:pt x="5743" y="2374"/>
                  <a:pt x="5743" y="2277"/>
                </a:cubicBezTo>
                <a:cubicBezTo>
                  <a:pt x="5743" y="2181"/>
                  <a:pt x="5730" y="2081"/>
                  <a:pt x="5704" y="1982"/>
                </a:cubicBezTo>
                <a:cubicBezTo>
                  <a:pt x="5678" y="1885"/>
                  <a:pt x="5639" y="1793"/>
                  <a:pt x="5590" y="1708"/>
                </a:cubicBezTo>
                <a:cubicBezTo>
                  <a:pt x="5590" y="1707"/>
                  <a:pt x="5590" y="1707"/>
                  <a:pt x="5590" y="1707"/>
                </a:cubicBezTo>
                <a:cubicBezTo>
                  <a:pt x="5581" y="1692"/>
                  <a:pt x="5572" y="1678"/>
                  <a:pt x="5563" y="1665"/>
                </a:cubicBezTo>
                <a:cubicBezTo>
                  <a:pt x="5561" y="1661"/>
                  <a:pt x="5561" y="1661"/>
                  <a:pt x="5561" y="1661"/>
                </a:cubicBezTo>
                <a:cubicBezTo>
                  <a:pt x="5413" y="1414"/>
                  <a:pt x="5241" y="1191"/>
                  <a:pt x="5050" y="1000"/>
                </a:cubicBezTo>
                <a:cubicBezTo>
                  <a:pt x="4845" y="795"/>
                  <a:pt x="4606" y="613"/>
                  <a:pt x="4342" y="460"/>
                </a:cubicBezTo>
                <a:cubicBezTo>
                  <a:pt x="4086" y="312"/>
                  <a:pt x="3809" y="198"/>
                  <a:pt x="3519" y="120"/>
                </a:cubicBezTo>
                <a:cubicBezTo>
                  <a:pt x="3261" y="51"/>
                  <a:pt x="2995" y="12"/>
                  <a:pt x="2731" y="4"/>
                </a:cubicBezTo>
                <a:cubicBezTo>
                  <a:pt x="2698" y="1"/>
                  <a:pt x="2667" y="0"/>
                  <a:pt x="2637" y="0"/>
                </a:cubicBezTo>
                <a:cubicBezTo>
                  <a:pt x="2607" y="0"/>
                  <a:pt x="2576" y="1"/>
                  <a:pt x="2544" y="4"/>
                </a:cubicBezTo>
                <a:cubicBezTo>
                  <a:pt x="2279" y="12"/>
                  <a:pt x="2014" y="51"/>
                  <a:pt x="1755" y="120"/>
                </a:cubicBezTo>
                <a:cubicBezTo>
                  <a:pt x="1465" y="198"/>
                  <a:pt x="1189" y="312"/>
                  <a:pt x="933" y="460"/>
                </a:cubicBezTo>
                <a:cubicBezTo>
                  <a:pt x="668" y="613"/>
                  <a:pt x="430" y="795"/>
                  <a:pt x="224" y="1000"/>
                </a:cubicBezTo>
                <a:cubicBezTo>
                  <a:pt x="146" y="1078"/>
                  <a:pt x="71" y="1162"/>
                  <a:pt x="0" y="1250"/>
                </a:cubicBezTo>
                <a:cubicBezTo>
                  <a:pt x="0" y="1269"/>
                  <a:pt x="0" y="1269"/>
                  <a:pt x="0" y="1269"/>
                </a:cubicBezTo>
                <a:cubicBezTo>
                  <a:pt x="74" y="1177"/>
                  <a:pt x="152" y="1090"/>
                  <a:pt x="233" y="1009"/>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1877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FCCE5B61-BBB7-177F-EEAD-0370A1ACDF7E}"/>
              </a:ext>
            </a:extLst>
          </p:cNvPr>
          <p:cNvSpPr/>
          <p:nvPr/>
        </p:nvSpPr>
        <p:spPr>
          <a:xfrm>
            <a:off x="7935517" y="661078"/>
            <a:ext cx="2209970" cy="717997"/>
          </a:xfrm>
          <a:prstGeom prst="roundRect">
            <a:avLst>
              <a:gd name="adj" fmla="val 31476"/>
            </a:avLst>
          </a:prstGeom>
          <a:solidFill>
            <a:srgbClr val="2185D0"/>
          </a:solidFill>
          <a:ln>
            <a:noFill/>
          </a:ln>
          <a:effectLst>
            <a:outerShdw blurRad="1219200" dist="317500" dir="2700000" algn="tl" rotWithShape="0">
              <a:schemeClr val="accent1">
                <a:lumMod val="5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pic>
        <p:nvPicPr>
          <p:cNvPr id="4" name="Picture 22">
            <a:extLst>
              <a:ext uri="{FF2B5EF4-FFF2-40B4-BE49-F238E27FC236}">
                <a16:creationId xmlns:a16="http://schemas.microsoft.com/office/drawing/2014/main" id="{01554851-49D8-F924-CDE2-148F7752C798}"/>
              </a:ext>
            </a:extLst>
          </p:cNvPr>
          <p:cNvPicPr>
            <a:picLocks noChangeAspect="1"/>
          </p:cNvPicPr>
          <p:nvPr/>
        </p:nvPicPr>
        <p:blipFill>
          <a:blip r:embed="rId2"/>
          <a:stretch>
            <a:fillRect/>
          </a:stretch>
        </p:blipFill>
        <p:spPr>
          <a:xfrm>
            <a:off x="1034621" y="1544349"/>
            <a:ext cx="10120741" cy="4592180"/>
          </a:xfrm>
          <a:prstGeom prst="rect">
            <a:avLst/>
          </a:prstGeom>
          <a:effectLst>
            <a:outerShdw blurRad="50800" dist="76200" dir="2700000" algn="tl" rotWithShape="0">
              <a:prstClr val="black">
                <a:alpha val="40000"/>
              </a:prstClr>
            </a:outerShdw>
          </a:effectLst>
        </p:spPr>
      </p:pic>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dirty="0"/>
              <a:t>Tool structure</a:t>
            </a:r>
          </a:p>
        </p:txBody>
      </p:sp>
      <p:sp>
        <p:nvSpPr>
          <p:cNvPr id="3" name="Content Placeholder 2">
            <a:extLst>
              <a:ext uri="{FF2B5EF4-FFF2-40B4-BE49-F238E27FC236}">
                <a16:creationId xmlns:a16="http://schemas.microsoft.com/office/drawing/2014/main" id="{AEFB0645-982B-B2EC-C50D-E9F1B28E3EDA}"/>
              </a:ext>
            </a:extLst>
          </p:cNvPr>
          <p:cNvSpPr>
            <a:spLocks noGrp="1"/>
          </p:cNvSpPr>
          <p:nvPr>
            <p:ph idx="1"/>
          </p:nvPr>
        </p:nvSpPr>
        <p:spPr>
          <a:xfrm>
            <a:off x="8025887" y="874824"/>
            <a:ext cx="2372297" cy="768170"/>
          </a:xfrm>
        </p:spPr>
        <p:txBody>
          <a:bodyPr/>
          <a:lstStyle/>
          <a:p>
            <a:pPr marL="342900" indent="-342900">
              <a:buFont typeface="Arial" panose="020B0604020202020204" pitchFamily="34" charset="0"/>
              <a:buChar char="•"/>
            </a:pPr>
            <a:r>
              <a:rPr lang="en-US" altLang="zh-CN" dirty="0">
                <a:solidFill>
                  <a:schemeClr val="bg1"/>
                </a:solidFill>
                <a:latin typeface="Amasis MT Pro" panose="02040504050005020304" pitchFamily="18" charset="0"/>
              </a:rPr>
              <a:t>Create TDM</a:t>
            </a:r>
            <a:endParaRPr lang="en-GB" dirty="0">
              <a:solidFill>
                <a:schemeClr val="bg1"/>
              </a:solidFill>
              <a:latin typeface="Amasis MT Pro" panose="02040504050005020304" pitchFamily="18" charset="0"/>
            </a:endParaRPr>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10</a:t>
            </a:fld>
            <a:endParaRPr lang="en-GB"/>
          </a:p>
        </p:txBody>
      </p:sp>
      <p:sp>
        <p:nvSpPr>
          <p:cNvPr id="22" name="Content Placeholder 2">
            <a:extLst>
              <a:ext uri="{FF2B5EF4-FFF2-40B4-BE49-F238E27FC236}">
                <a16:creationId xmlns:a16="http://schemas.microsoft.com/office/drawing/2014/main" id="{AEFB0645-982B-B2EC-C50D-E9F1B28E3EDA}"/>
              </a:ext>
            </a:extLst>
          </p:cNvPr>
          <p:cNvSpPr txBox="1">
            <a:spLocks/>
          </p:cNvSpPr>
          <p:nvPr/>
        </p:nvSpPr>
        <p:spPr>
          <a:xfrm>
            <a:off x="604838" y="1476307"/>
            <a:ext cx="5465762" cy="355738"/>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矩形 5">
            <a:extLst>
              <a:ext uri="{FF2B5EF4-FFF2-40B4-BE49-F238E27FC236}">
                <a16:creationId xmlns:a16="http://schemas.microsoft.com/office/drawing/2014/main" id="{54BB7F1E-4910-01CE-51B5-46462F9F1296}"/>
              </a:ext>
            </a:extLst>
          </p:cNvPr>
          <p:cNvSpPr/>
          <p:nvPr/>
        </p:nvSpPr>
        <p:spPr>
          <a:xfrm>
            <a:off x="1446677" y="2443128"/>
            <a:ext cx="1058398" cy="276225"/>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9" name="矩形 8">
            <a:hlinkClick r:id="rId3" action="ppaction://hlinksldjump"/>
            <a:extLst>
              <a:ext uri="{FF2B5EF4-FFF2-40B4-BE49-F238E27FC236}">
                <a16:creationId xmlns:a16="http://schemas.microsoft.com/office/drawing/2014/main" id="{0E70A50F-1588-B0F2-5F3F-64E966A9CC1D}"/>
              </a:ext>
            </a:extLst>
          </p:cNvPr>
          <p:cNvSpPr/>
          <p:nvPr/>
        </p:nvSpPr>
        <p:spPr>
          <a:xfrm>
            <a:off x="1110115" y="2541484"/>
            <a:ext cx="1058398" cy="274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hlinkClick r:id="rId4" action="ppaction://hlinksldjump"/>
            <a:extLst>
              <a:ext uri="{FF2B5EF4-FFF2-40B4-BE49-F238E27FC236}">
                <a16:creationId xmlns:a16="http://schemas.microsoft.com/office/drawing/2014/main" id="{AD6A275C-4A61-34BE-D33D-4F759EE7EDE1}"/>
              </a:ext>
            </a:extLst>
          </p:cNvPr>
          <p:cNvSpPr/>
          <p:nvPr/>
        </p:nvSpPr>
        <p:spPr>
          <a:xfrm>
            <a:off x="1110115" y="2874247"/>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hlinkClick r:id="rId5" action="ppaction://hlinksldjump"/>
            <a:extLst>
              <a:ext uri="{FF2B5EF4-FFF2-40B4-BE49-F238E27FC236}">
                <a16:creationId xmlns:a16="http://schemas.microsoft.com/office/drawing/2014/main" id="{A9320AC8-B33A-87CE-ED74-02C51028D422}"/>
              </a:ext>
            </a:extLst>
          </p:cNvPr>
          <p:cNvSpPr/>
          <p:nvPr/>
        </p:nvSpPr>
        <p:spPr>
          <a:xfrm>
            <a:off x="1099850" y="3216732"/>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hlinkClick r:id="rId6" action="ppaction://hlinksldjump"/>
            <a:extLst>
              <a:ext uri="{FF2B5EF4-FFF2-40B4-BE49-F238E27FC236}">
                <a16:creationId xmlns:a16="http://schemas.microsoft.com/office/drawing/2014/main" id="{D61EB3C0-6C41-82F3-CC10-94D8BC6DC25A}"/>
              </a:ext>
            </a:extLst>
          </p:cNvPr>
          <p:cNvSpPr/>
          <p:nvPr/>
        </p:nvSpPr>
        <p:spPr>
          <a:xfrm>
            <a:off x="1166525" y="2231238"/>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B51A66B8-AC7C-69E3-052F-08BC4EF55B05}"/>
              </a:ext>
            </a:extLst>
          </p:cNvPr>
          <p:cNvSpPr>
            <a:spLocks/>
          </p:cNvSpPr>
          <p:nvPr/>
        </p:nvSpPr>
        <p:spPr bwMode="auto">
          <a:xfrm rot="9900000">
            <a:off x="6931663" y="1084889"/>
            <a:ext cx="1101582" cy="537740"/>
          </a:xfrm>
          <a:custGeom>
            <a:avLst/>
            <a:gdLst>
              <a:gd name="T0" fmla="*/ 0 w 768"/>
              <a:gd name="T1" fmla="*/ 232 h 232"/>
              <a:gd name="T2" fmla="*/ 396 w 768"/>
              <a:gd name="T3" fmla="*/ 176 h 232"/>
              <a:gd name="T4" fmla="*/ 768 w 768"/>
              <a:gd name="T5" fmla="*/ 0 h 232"/>
              <a:gd name="connsiteX0" fmla="*/ 0 w 9942"/>
              <a:gd name="connsiteY0" fmla="*/ 8381 h 8381"/>
              <a:gd name="connsiteX1" fmla="*/ 5156 w 9942"/>
              <a:gd name="connsiteY1" fmla="*/ 5967 h 8381"/>
              <a:gd name="connsiteX2" fmla="*/ 9942 w 9942"/>
              <a:gd name="connsiteY2" fmla="*/ 0 h 8381"/>
            </a:gdLst>
            <a:ahLst/>
            <a:cxnLst>
              <a:cxn ang="0">
                <a:pos x="connsiteX0" y="connsiteY0"/>
              </a:cxn>
              <a:cxn ang="0">
                <a:pos x="connsiteX1" y="connsiteY1"/>
              </a:cxn>
              <a:cxn ang="0">
                <a:pos x="connsiteX2" y="connsiteY2"/>
              </a:cxn>
            </a:cxnLst>
            <a:rect l="l" t="t" r="r" b="b"/>
            <a:pathLst>
              <a:path w="9942" h="8381">
                <a:moveTo>
                  <a:pt x="0" y="8381"/>
                </a:moveTo>
                <a:cubicBezTo>
                  <a:pt x="1719" y="8381"/>
                  <a:pt x="3906" y="8381"/>
                  <a:pt x="5156" y="5967"/>
                </a:cubicBezTo>
                <a:cubicBezTo>
                  <a:pt x="6810" y="2778"/>
                  <a:pt x="7598" y="0"/>
                  <a:pt x="9942" y="0"/>
                </a:cubicBezTo>
              </a:path>
            </a:pathLst>
          </a:custGeom>
          <a:noFill/>
          <a:ln w="50800">
            <a:solidFill>
              <a:srgbClr val="2185D0"/>
            </a:solidFill>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45714" tIns="22857" rIns="45714" bIns="22857" numCol="1" anchor="t" anchorCtr="0" compatLnSpc="1">
            <a:prstTxWarp prst="textNoShape">
              <a:avLst/>
            </a:prstTxWarp>
          </a:bodyPr>
          <a:lstStyle/>
          <a:p>
            <a:pPr defTabSz="228554">
              <a:defRPr/>
            </a:pPr>
            <a:endParaRPr lang="en-US" sz="900">
              <a:solidFill>
                <a:srgbClr val="FFFFFF"/>
              </a:solidFill>
              <a:latin typeface="+mj-lt"/>
            </a:endParaRPr>
          </a:p>
        </p:txBody>
      </p:sp>
      <p:grpSp>
        <p:nvGrpSpPr>
          <p:cNvPr id="13" name="Group 12"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9D2A2A2-4871-3635-5255-1AD15CE16A35}"/>
              </a:ext>
            </a:extLst>
          </p:cNvPr>
          <p:cNvGrpSpPr/>
          <p:nvPr/>
        </p:nvGrpSpPr>
        <p:grpSpPr>
          <a:xfrm flipV="1">
            <a:off x="7036379" y="1515648"/>
            <a:ext cx="357354" cy="357354"/>
            <a:chOff x="9775767" y="3408218"/>
            <a:chExt cx="714895" cy="714895"/>
          </a:xfrm>
        </p:grpSpPr>
        <p:sp>
          <p:nvSpPr>
            <p:cNvPr id="14" name="Oval 13">
              <a:extLst>
                <a:ext uri="{FF2B5EF4-FFF2-40B4-BE49-F238E27FC236}">
                  <a16:creationId xmlns:a16="http://schemas.microsoft.com/office/drawing/2014/main" id="{DBB0D2CA-7A4F-7A6E-A4EC-A68BB2D29FF4}"/>
                </a:ext>
              </a:extLst>
            </p:cNvPr>
            <p:cNvSpPr/>
            <p:nvPr/>
          </p:nvSpPr>
          <p:spPr>
            <a:xfrm>
              <a:off x="9775767" y="3408218"/>
              <a:ext cx="714895" cy="714895"/>
            </a:xfrm>
            <a:prstGeom prst="ellipse">
              <a:avLst/>
            </a:prstGeom>
            <a:solidFill>
              <a:srgbClr val="FFFFFF">
                <a:alpha val="42000"/>
              </a:srgbClr>
            </a:solidFill>
            <a:ln>
              <a:noFill/>
            </a:ln>
            <a:effectLst>
              <a:outerShdw blurRad="241300" dist="101600" dir="2700000" algn="tl" rotWithShape="0">
                <a:schemeClr val="accent1">
                  <a:lumMod val="50000"/>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sp>
          <p:nvSpPr>
            <p:cNvPr id="15" name="Oval 14">
              <a:extLst>
                <a:ext uri="{FF2B5EF4-FFF2-40B4-BE49-F238E27FC236}">
                  <a16:creationId xmlns:a16="http://schemas.microsoft.com/office/drawing/2014/main" id="{ED85A1FD-FDC5-EDE3-F716-E3BDFDBB8189}"/>
                </a:ext>
              </a:extLst>
            </p:cNvPr>
            <p:cNvSpPr/>
            <p:nvPr/>
          </p:nvSpPr>
          <p:spPr>
            <a:xfrm>
              <a:off x="9889071" y="3521522"/>
              <a:ext cx="488285" cy="488285"/>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grpSp>
      <p:sp>
        <p:nvSpPr>
          <p:cNvPr id="21" name="Freeform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CA6C76B7-650F-3EA6-30BE-298173C7AA95}"/>
              </a:ext>
            </a:extLst>
          </p:cNvPr>
          <p:cNvSpPr>
            <a:spLocks/>
          </p:cNvSpPr>
          <p:nvPr/>
        </p:nvSpPr>
        <p:spPr bwMode="auto">
          <a:xfrm rot="13285556" flipH="1" flipV="1">
            <a:off x="6734507" y="3411399"/>
            <a:ext cx="1101582" cy="537740"/>
          </a:xfrm>
          <a:custGeom>
            <a:avLst/>
            <a:gdLst>
              <a:gd name="T0" fmla="*/ 0 w 768"/>
              <a:gd name="T1" fmla="*/ 232 h 232"/>
              <a:gd name="T2" fmla="*/ 396 w 768"/>
              <a:gd name="T3" fmla="*/ 176 h 232"/>
              <a:gd name="T4" fmla="*/ 768 w 768"/>
              <a:gd name="T5" fmla="*/ 0 h 232"/>
              <a:gd name="connsiteX0" fmla="*/ 0 w 9942"/>
              <a:gd name="connsiteY0" fmla="*/ 8381 h 8381"/>
              <a:gd name="connsiteX1" fmla="*/ 5156 w 9942"/>
              <a:gd name="connsiteY1" fmla="*/ 5967 h 8381"/>
              <a:gd name="connsiteX2" fmla="*/ 9942 w 9942"/>
              <a:gd name="connsiteY2" fmla="*/ 0 h 8381"/>
            </a:gdLst>
            <a:ahLst/>
            <a:cxnLst>
              <a:cxn ang="0">
                <a:pos x="connsiteX0" y="connsiteY0"/>
              </a:cxn>
              <a:cxn ang="0">
                <a:pos x="connsiteX1" y="connsiteY1"/>
              </a:cxn>
              <a:cxn ang="0">
                <a:pos x="connsiteX2" y="connsiteY2"/>
              </a:cxn>
            </a:cxnLst>
            <a:rect l="l" t="t" r="r" b="b"/>
            <a:pathLst>
              <a:path w="9942" h="8381">
                <a:moveTo>
                  <a:pt x="0" y="8381"/>
                </a:moveTo>
                <a:cubicBezTo>
                  <a:pt x="1719" y="8381"/>
                  <a:pt x="3906" y="8381"/>
                  <a:pt x="5156" y="5967"/>
                </a:cubicBezTo>
                <a:cubicBezTo>
                  <a:pt x="6810" y="2778"/>
                  <a:pt x="7598" y="0"/>
                  <a:pt x="9942" y="0"/>
                </a:cubicBezTo>
              </a:path>
            </a:pathLst>
          </a:custGeom>
          <a:noFill/>
          <a:ln w="50800" cap="flat" cmpd="sng" algn="ctr">
            <a:solidFill>
              <a:srgbClr val="FE8E3A"/>
            </a:solidFill>
            <a:prstDash val="solid"/>
            <a:miter lim="800000"/>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bodyPr>
          <a:lstStyle/>
          <a:p>
            <a:pPr marL="0" marR="0" lvl="0" indent="0" defTabSz="228554"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Poppins SemiBold"/>
              <a:cs typeface="+mn-cs"/>
            </a:endParaRPr>
          </a:p>
        </p:txBody>
      </p:sp>
      <p:grpSp>
        <p:nvGrpSpPr>
          <p:cNvPr id="23" name="Group 22"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BEB539B-5737-6509-457F-B4319A4A8174}"/>
              </a:ext>
            </a:extLst>
          </p:cNvPr>
          <p:cNvGrpSpPr/>
          <p:nvPr/>
        </p:nvGrpSpPr>
        <p:grpSpPr>
          <a:xfrm>
            <a:off x="6393695" y="3253711"/>
            <a:ext cx="357354" cy="357354"/>
            <a:chOff x="9775767" y="3408218"/>
            <a:chExt cx="714895" cy="714895"/>
          </a:xfrm>
        </p:grpSpPr>
        <p:sp>
          <p:nvSpPr>
            <p:cNvPr id="24" name="Oval 23">
              <a:extLst>
                <a:ext uri="{FF2B5EF4-FFF2-40B4-BE49-F238E27FC236}">
                  <a16:creationId xmlns:a16="http://schemas.microsoft.com/office/drawing/2014/main" id="{225B134F-A4FD-4CB8-AF52-1DEB14F74C69}"/>
                </a:ext>
              </a:extLst>
            </p:cNvPr>
            <p:cNvSpPr/>
            <p:nvPr/>
          </p:nvSpPr>
          <p:spPr>
            <a:xfrm>
              <a:off x="9775767" y="3408218"/>
              <a:ext cx="714895" cy="714895"/>
            </a:xfrm>
            <a:prstGeom prst="ellipse">
              <a:avLst/>
            </a:prstGeom>
            <a:solidFill>
              <a:srgbClr val="FFFFFF">
                <a:alpha val="42000"/>
              </a:srgbClr>
            </a:solidFill>
            <a:ln w="12700" cap="flat" cmpd="sng" algn="ctr">
              <a:noFill/>
              <a:prstDash val="solid"/>
              <a:miter lim="800000"/>
            </a:ln>
            <a:effectLst>
              <a:outerShdw blurRad="241300" dist="101600" dir="2700000" algn="tl" rotWithShape="0">
                <a:srgbClr val="3BC9F1">
                  <a:lumMod val="50000"/>
                  <a:alpha val="62000"/>
                </a:srgbClr>
              </a:outerShdw>
            </a:effectLst>
          </p:spPr>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marL="0" marR="0" lvl="0" indent="0" algn="ctr" defTabSz="22850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Poppins SemiBold"/>
                <a:cs typeface="+mn-cs"/>
              </a:endParaRPr>
            </a:p>
          </p:txBody>
        </p:sp>
        <p:sp>
          <p:nvSpPr>
            <p:cNvPr id="25" name="Oval 24">
              <a:extLst>
                <a:ext uri="{FF2B5EF4-FFF2-40B4-BE49-F238E27FC236}">
                  <a16:creationId xmlns:a16="http://schemas.microsoft.com/office/drawing/2014/main" id="{5AA648F3-9F97-20C7-DFE2-B6DF9A83888A}"/>
                </a:ext>
              </a:extLst>
            </p:cNvPr>
            <p:cNvSpPr/>
            <p:nvPr/>
          </p:nvSpPr>
          <p:spPr>
            <a:xfrm>
              <a:off x="9889071" y="3521522"/>
              <a:ext cx="488285" cy="488285"/>
            </a:xfrm>
            <a:prstGeom prst="ellipse">
              <a:avLst/>
            </a:prstGeom>
            <a:solidFill>
              <a:srgbClr val="FFFFFF"/>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marL="0" marR="0" lvl="0" indent="0" algn="ctr" defTabSz="22850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Poppins SemiBold"/>
                <a:cs typeface="+mn-cs"/>
              </a:endParaRPr>
            </a:p>
          </p:txBody>
        </p:sp>
      </p:grpSp>
      <p:sp>
        <p:nvSpPr>
          <p:cNvPr id="26" name="Rectangle: Rounded Corners 2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FECA1B4F-2699-C428-FC10-78B5810FD143}"/>
              </a:ext>
            </a:extLst>
          </p:cNvPr>
          <p:cNvSpPr/>
          <p:nvPr/>
        </p:nvSpPr>
        <p:spPr>
          <a:xfrm>
            <a:off x="7876186" y="3430602"/>
            <a:ext cx="2848964" cy="794028"/>
          </a:xfrm>
          <a:prstGeom prst="roundRect">
            <a:avLst>
              <a:gd name="adj" fmla="val 31476"/>
            </a:avLst>
          </a:prstGeom>
          <a:solidFill>
            <a:srgbClr val="FE8E3A"/>
          </a:solidFill>
          <a:ln w="12700" cap="flat" cmpd="sng" algn="ctr">
            <a:noFill/>
            <a:prstDash val="solid"/>
            <a:miter lim="800000"/>
          </a:ln>
          <a:effectLst>
            <a:outerShdw blurRad="1219200" dist="406400" dir="2700000" algn="tl" rotWithShape="0">
              <a:srgbClr val="3BC9F1">
                <a:lumMod val="50000"/>
                <a:alpha val="4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Poppins SemiBold"/>
              <a:cs typeface="+mn-cs"/>
            </a:endParaRPr>
          </a:p>
        </p:txBody>
      </p:sp>
      <p:sp>
        <p:nvSpPr>
          <p:cNvPr id="30" name="Content Placeholder 2">
            <a:extLst>
              <a:ext uri="{FF2B5EF4-FFF2-40B4-BE49-F238E27FC236}">
                <a16:creationId xmlns:a16="http://schemas.microsoft.com/office/drawing/2014/main" id="{36831E47-3761-A250-FEA6-AE546A173FBC}"/>
              </a:ext>
            </a:extLst>
          </p:cNvPr>
          <p:cNvSpPr txBox="1">
            <a:spLocks/>
          </p:cNvSpPr>
          <p:nvPr/>
        </p:nvSpPr>
        <p:spPr>
          <a:xfrm>
            <a:off x="7935517" y="3556444"/>
            <a:ext cx="2951558" cy="76817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dirty="0">
                <a:solidFill>
                  <a:schemeClr val="bg1"/>
                </a:solidFill>
                <a:latin typeface="Amasis MT Pro" panose="02040504050005020304" pitchFamily="18" charset="0"/>
              </a:rPr>
              <a:t>Can directly adopt values from referred TDM excel</a:t>
            </a:r>
            <a:endParaRPr lang="en-GB" sz="180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37041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1"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5994C09-44AC-8CE5-3706-81D878CDCCA6}"/>
              </a:ext>
            </a:extLst>
          </p:cNvPr>
          <p:cNvGrpSpPr/>
          <p:nvPr/>
        </p:nvGrpSpPr>
        <p:grpSpPr>
          <a:xfrm>
            <a:off x="1036637" y="1544348"/>
            <a:ext cx="10067924" cy="4577759"/>
            <a:chOff x="1036637" y="1544348"/>
            <a:chExt cx="10067924" cy="4577759"/>
          </a:xfrm>
        </p:grpSpPr>
        <p:pic>
          <p:nvPicPr>
            <p:cNvPr id="2052" name="Picture 4">
              <a:extLst>
                <a:ext uri="{FF2B5EF4-FFF2-40B4-BE49-F238E27FC236}">
                  <a16:creationId xmlns:a16="http://schemas.microsoft.com/office/drawing/2014/main" id="{0A725204-1794-51D9-6F61-BF0428EBD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637" y="1544348"/>
              <a:ext cx="10067924" cy="4577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7DBBB76-8EA9-42BD-F8C0-0A4B948DDDFD}"/>
                </a:ext>
              </a:extLst>
            </p:cNvPr>
            <p:cNvPicPr>
              <a:picLocks noChangeAspect="1"/>
            </p:cNvPicPr>
            <p:nvPr/>
          </p:nvPicPr>
          <p:blipFill>
            <a:blip r:embed="rId3"/>
            <a:stretch>
              <a:fillRect/>
            </a:stretch>
          </p:blipFill>
          <p:spPr>
            <a:xfrm>
              <a:off x="2438400" y="1921296"/>
              <a:ext cx="8134768" cy="2482978"/>
            </a:xfrm>
            <a:prstGeom prst="rect">
              <a:avLst/>
            </a:prstGeom>
          </p:spPr>
        </p:pic>
      </p:grpSp>
      <p:sp>
        <p:nvSpPr>
          <p:cNvPr id="4" name="Rectangle: Rounded Corners 3"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127C4F0A-7652-D61E-FADE-A51358D9139E}"/>
              </a:ext>
            </a:extLst>
          </p:cNvPr>
          <p:cNvSpPr/>
          <p:nvPr/>
        </p:nvSpPr>
        <p:spPr>
          <a:xfrm>
            <a:off x="7935517" y="661078"/>
            <a:ext cx="2209970" cy="717997"/>
          </a:xfrm>
          <a:prstGeom prst="roundRect">
            <a:avLst>
              <a:gd name="adj" fmla="val 31476"/>
            </a:avLst>
          </a:prstGeom>
          <a:solidFill>
            <a:srgbClr val="2185D0"/>
          </a:solidFill>
          <a:ln>
            <a:noFill/>
          </a:ln>
          <a:effectLst>
            <a:outerShdw blurRad="1219200" dist="317500" dir="2700000" algn="tl" rotWithShape="0">
              <a:schemeClr val="accent1">
                <a:lumMod val="5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dirty="0"/>
              <a:t>Tool structure</a:t>
            </a:r>
          </a:p>
        </p:txBody>
      </p:sp>
      <p:sp>
        <p:nvSpPr>
          <p:cNvPr id="3" name="Content Placeholder 2">
            <a:extLst>
              <a:ext uri="{FF2B5EF4-FFF2-40B4-BE49-F238E27FC236}">
                <a16:creationId xmlns:a16="http://schemas.microsoft.com/office/drawing/2014/main" id="{AEFB0645-982B-B2EC-C50D-E9F1B28E3EDA}"/>
              </a:ext>
            </a:extLst>
          </p:cNvPr>
          <p:cNvSpPr>
            <a:spLocks noGrp="1"/>
          </p:cNvSpPr>
          <p:nvPr>
            <p:ph idx="1"/>
          </p:nvPr>
        </p:nvSpPr>
        <p:spPr>
          <a:xfrm>
            <a:off x="7986363" y="870187"/>
            <a:ext cx="2398423" cy="1711053"/>
          </a:xfrm>
        </p:spPr>
        <p:txBody>
          <a:bodyPr/>
          <a:lstStyle/>
          <a:p>
            <a:pPr marL="342900" indent="-342900">
              <a:buFont typeface="Arial" panose="020B0604020202020204" pitchFamily="34" charset="0"/>
              <a:buChar char="•"/>
            </a:pPr>
            <a:r>
              <a:rPr lang="en-US" altLang="zh-CN" dirty="0">
                <a:solidFill>
                  <a:schemeClr val="bg1"/>
                </a:solidFill>
                <a:latin typeface="Amasis MT Pro" panose="02040504050005020304" pitchFamily="18" charset="0"/>
              </a:rPr>
              <a:t>Reference File</a:t>
            </a:r>
            <a:endParaRPr lang="en-GB" dirty="0">
              <a:solidFill>
                <a:schemeClr val="bg1"/>
              </a:solidFill>
              <a:latin typeface="Amasis MT Pro" panose="02040504050005020304" pitchFamily="18" charset="0"/>
            </a:endParaRPr>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11</a:t>
            </a:fld>
            <a:endParaRPr lang="en-GB"/>
          </a:p>
        </p:txBody>
      </p:sp>
      <p:sp>
        <p:nvSpPr>
          <p:cNvPr id="22" name="Content Placeholder 2">
            <a:extLst>
              <a:ext uri="{FF2B5EF4-FFF2-40B4-BE49-F238E27FC236}">
                <a16:creationId xmlns:a16="http://schemas.microsoft.com/office/drawing/2014/main" id="{AEFB0645-982B-B2EC-C50D-E9F1B28E3EDA}"/>
              </a:ext>
            </a:extLst>
          </p:cNvPr>
          <p:cNvSpPr txBox="1">
            <a:spLocks/>
          </p:cNvSpPr>
          <p:nvPr/>
        </p:nvSpPr>
        <p:spPr>
          <a:xfrm>
            <a:off x="604838" y="1476307"/>
            <a:ext cx="5465762" cy="355738"/>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矩形 5">
            <a:extLst>
              <a:ext uri="{FF2B5EF4-FFF2-40B4-BE49-F238E27FC236}">
                <a16:creationId xmlns:a16="http://schemas.microsoft.com/office/drawing/2014/main" id="{54BB7F1E-4910-01CE-51B5-46462F9F1296}"/>
              </a:ext>
            </a:extLst>
          </p:cNvPr>
          <p:cNvSpPr/>
          <p:nvPr/>
        </p:nvSpPr>
        <p:spPr>
          <a:xfrm>
            <a:off x="1446677" y="2443128"/>
            <a:ext cx="1058398" cy="276225"/>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9" name="矩形 8">
            <a:hlinkClick r:id="rId4" action="ppaction://hlinksldjump"/>
            <a:extLst>
              <a:ext uri="{FF2B5EF4-FFF2-40B4-BE49-F238E27FC236}">
                <a16:creationId xmlns:a16="http://schemas.microsoft.com/office/drawing/2014/main" id="{AE200E3C-B88B-93B2-E4D5-3817CE4090C4}"/>
              </a:ext>
            </a:extLst>
          </p:cNvPr>
          <p:cNvSpPr/>
          <p:nvPr/>
        </p:nvSpPr>
        <p:spPr>
          <a:xfrm>
            <a:off x="1110115" y="2541484"/>
            <a:ext cx="1058398" cy="274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hlinkClick r:id="rId5" action="ppaction://hlinksldjump"/>
            <a:extLst>
              <a:ext uri="{FF2B5EF4-FFF2-40B4-BE49-F238E27FC236}">
                <a16:creationId xmlns:a16="http://schemas.microsoft.com/office/drawing/2014/main" id="{121C29B6-D195-1457-6D47-2283A7AE32E9}"/>
              </a:ext>
            </a:extLst>
          </p:cNvPr>
          <p:cNvSpPr/>
          <p:nvPr/>
        </p:nvSpPr>
        <p:spPr>
          <a:xfrm>
            <a:off x="1110115" y="2874247"/>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hlinkClick r:id="rId6" action="ppaction://hlinksldjump"/>
            <a:extLst>
              <a:ext uri="{FF2B5EF4-FFF2-40B4-BE49-F238E27FC236}">
                <a16:creationId xmlns:a16="http://schemas.microsoft.com/office/drawing/2014/main" id="{156FA3AF-4158-9B55-D5B6-915E46381013}"/>
              </a:ext>
            </a:extLst>
          </p:cNvPr>
          <p:cNvSpPr/>
          <p:nvPr/>
        </p:nvSpPr>
        <p:spPr>
          <a:xfrm>
            <a:off x="1099850" y="3216732"/>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hlinkClick r:id="rId7" action="ppaction://hlinksldjump"/>
            <a:extLst>
              <a:ext uri="{FF2B5EF4-FFF2-40B4-BE49-F238E27FC236}">
                <a16:creationId xmlns:a16="http://schemas.microsoft.com/office/drawing/2014/main" id="{8D893D4D-2C74-DBD5-DDF9-998DF9F836FD}"/>
              </a:ext>
            </a:extLst>
          </p:cNvPr>
          <p:cNvSpPr/>
          <p:nvPr/>
        </p:nvSpPr>
        <p:spPr>
          <a:xfrm>
            <a:off x="1166525" y="2231238"/>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E5E8E0FD-7668-737E-58B3-EF69B500AEDF}"/>
              </a:ext>
            </a:extLst>
          </p:cNvPr>
          <p:cNvSpPr>
            <a:spLocks/>
          </p:cNvSpPr>
          <p:nvPr/>
        </p:nvSpPr>
        <p:spPr bwMode="auto">
          <a:xfrm rot="9900000">
            <a:off x="6931663" y="1084889"/>
            <a:ext cx="1101582" cy="537740"/>
          </a:xfrm>
          <a:custGeom>
            <a:avLst/>
            <a:gdLst>
              <a:gd name="T0" fmla="*/ 0 w 768"/>
              <a:gd name="T1" fmla="*/ 232 h 232"/>
              <a:gd name="T2" fmla="*/ 396 w 768"/>
              <a:gd name="T3" fmla="*/ 176 h 232"/>
              <a:gd name="T4" fmla="*/ 768 w 768"/>
              <a:gd name="T5" fmla="*/ 0 h 232"/>
              <a:gd name="connsiteX0" fmla="*/ 0 w 9942"/>
              <a:gd name="connsiteY0" fmla="*/ 8381 h 8381"/>
              <a:gd name="connsiteX1" fmla="*/ 5156 w 9942"/>
              <a:gd name="connsiteY1" fmla="*/ 5967 h 8381"/>
              <a:gd name="connsiteX2" fmla="*/ 9942 w 9942"/>
              <a:gd name="connsiteY2" fmla="*/ 0 h 8381"/>
            </a:gdLst>
            <a:ahLst/>
            <a:cxnLst>
              <a:cxn ang="0">
                <a:pos x="connsiteX0" y="connsiteY0"/>
              </a:cxn>
              <a:cxn ang="0">
                <a:pos x="connsiteX1" y="connsiteY1"/>
              </a:cxn>
              <a:cxn ang="0">
                <a:pos x="connsiteX2" y="connsiteY2"/>
              </a:cxn>
            </a:cxnLst>
            <a:rect l="l" t="t" r="r" b="b"/>
            <a:pathLst>
              <a:path w="9942" h="8381">
                <a:moveTo>
                  <a:pt x="0" y="8381"/>
                </a:moveTo>
                <a:cubicBezTo>
                  <a:pt x="1719" y="8381"/>
                  <a:pt x="3906" y="8381"/>
                  <a:pt x="5156" y="5967"/>
                </a:cubicBezTo>
                <a:cubicBezTo>
                  <a:pt x="6810" y="2778"/>
                  <a:pt x="7598" y="0"/>
                  <a:pt x="9942" y="0"/>
                </a:cubicBezTo>
              </a:path>
            </a:pathLst>
          </a:custGeom>
          <a:noFill/>
          <a:ln w="50800">
            <a:solidFill>
              <a:srgbClr val="2185D0"/>
            </a:solidFill>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45714" tIns="22857" rIns="45714" bIns="22857" numCol="1" anchor="t" anchorCtr="0" compatLnSpc="1">
            <a:prstTxWarp prst="textNoShape">
              <a:avLst/>
            </a:prstTxWarp>
          </a:bodyPr>
          <a:lstStyle/>
          <a:p>
            <a:pPr defTabSz="228554">
              <a:defRPr/>
            </a:pPr>
            <a:endParaRPr lang="en-US" sz="900">
              <a:solidFill>
                <a:srgbClr val="FFFFFF"/>
              </a:solidFill>
              <a:latin typeface="+mj-lt"/>
            </a:endParaRPr>
          </a:p>
        </p:txBody>
      </p:sp>
      <p:grpSp>
        <p:nvGrpSpPr>
          <p:cNvPr id="8" name="Group 7"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8E03588F-9F71-7CA3-9ADB-D46EE69D8831}"/>
              </a:ext>
            </a:extLst>
          </p:cNvPr>
          <p:cNvGrpSpPr/>
          <p:nvPr/>
        </p:nvGrpSpPr>
        <p:grpSpPr>
          <a:xfrm flipV="1">
            <a:off x="7036379" y="1515648"/>
            <a:ext cx="357354" cy="357354"/>
            <a:chOff x="9775767" y="3408218"/>
            <a:chExt cx="714895" cy="714895"/>
          </a:xfrm>
        </p:grpSpPr>
        <p:sp>
          <p:nvSpPr>
            <p:cNvPr id="13" name="Oval 12">
              <a:extLst>
                <a:ext uri="{FF2B5EF4-FFF2-40B4-BE49-F238E27FC236}">
                  <a16:creationId xmlns:a16="http://schemas.microsoft.com/office/drawing/2014/main" id="{B13E3B3D-9C7C-588C-7E07-90529AF30757}"/>
                </a:ext>
              </a:extLst>
            </p:cNvPr>
            <p:cNvSpPr/>
            <p:nvPr/>
          </p:nvSpPr>
          <p:spPr>
            <a:xfrm>
              <a:off x="9775767" y="3408218"/>
              <a:ext cx="714895" cy="714895"/>
            </a:xfrm>
            <a:prstGeom prst="ellipse">
              <a:avLst/>
            </a:prstGeom>
            <a:solidFill>
              <a:srgbClr val="FFFFFF">
                <a:alpha val="42000"/>
              </a:srgbClr>
            </a:solidFill>
            <a:ln>
              <a:noFill/>
            </a:ln>
            <a:effectLst>
              <a:outerShdw blurRad="241300" dist="101600" dir="2700000" algn="tl" rotWithShape="0">
                <a:schemeClr val="accent1">
                  <a:lumMod val="50000"/>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sp>
          <p:nvSpPr>
            <p:cNvPr id="14" name="Oval 13">
              <a:extLst>
                <a:ext uri="{FF2B5EF4-FFF2-40B4-BE49-F238E27FC236}">
                  <a16:creationId xmlns:a16="http://schemas.microsoft.com/office/drawing/2014/main" id="{CF9B7E3C-407C-B5E2-AA53-5AF25AC64854}"/>
                </a:ext>
              </a:extLst>
            </p:cNvPr>
            <p:cNvSpPr/>
            <p:nvPr/>
          </p:nvSpPr>
          <p:spPr>
            <a:xfrm>
              <a:off x="9889071" y="3521522"/>
              <a:ext cx="488285" cy="488285"/>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grpSp>
    </p:spTree>
    <p:extLst>
      <p:ext uri="{BB962C8B-B14F-4D97-AF65-F5344CB8AC3E}">
        <p14:creationId xmlns:p14="http://schemas.microsoft.com/office/powerpoint/2010/main" val="26301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71379048-0997-9DF1-3D73-3708F3D232B5}"/>
              </a:ext>
            </a:extLst>
          </p:cNvPr>
          <p:cNvSpPr/>
          <p:nvPr/>
        </p:nvSpPr>
        <p:spPr>
          <a:xfrm>
            <a:off x="7935517" y="661078"/>
            <a:ext cx="2209970" cy="717997"/>
          </a:xfrm>
          <a:prstGeom prst="roundRect">
            <a:avLst>
              <a:gd name="adj" fmla="val 31476"/>
            </a:avLst>
          </a:prstGeom>
          <a:solidFill>
            <a:srgbClr val="2185D0"/>
          </a:solidFill>
          <a:ln>
            <a:noFill/>
          </a:ln>
          <a:effectLst>
            <a:outerShdw blurRad="1219200" dist="317500" dir="2700000" algn="tl" rotWithShape="0">
              <a:schemeClr val="accent1">
                <a:lumMod val="5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pic>
        <p:nvPicPr>
          <p:cNvPr id="1026" name="Picture 2">
            <a:extLst>
              <a:ext uri="{FF2B5EF4-FFF2-40B4-BE49-F238E27FC236}">
                <a16:creationId xmlns:a16="http://schemas.microsoft.com/office/drawing/2014/main" id="{F18A088D-C028-95F9-208A-23F19343E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637" y="1544349"/>
            <a:ext cx="10067925" cy="45921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dirty="0"/>
              <a:t>Tool structure</a:t>
            </a:r>
          </a:p>
        </p:txBody>
      </p:sp>
      <p:sp>
        <p:nvSpPr>
          <p:cNvPr id="3" name="Content Placeholder 2">
            <a:extLst>
              <a:ext uri="{FF2B5EF4-FFF2-40B4-BE49-F238E27FC236}">
                <a16:creationId xmlns:a16="http://schemas.microsoft.com/office/drawing/2014/main" id="{AEFB0645-982B-B2EC-C50D-E9F1B28E3EDA}"/>
              </a:ext>
            </a:extLst>
          </p:cNvPr>
          <p:cNvSpPr>
            <a:spLocks noGrp="1"/>
          </p:cNvSpPr>
          <p:nvPr>
            <p:ph idx="1"/>
          </p:nvPr>
        </p:nvSpPr>
        <p:spPr>
          <a:xfrm>
            <a:off x="8176020" y="843725"/>
            <a:ext cx="1762697" cy="339574"/>
          </a:xfrm>
        </p:spPr>
        <p:txBody>
          <a:bodyPr/>
          <a:lstStyle/>
          <a:p>
            <a:pPr marL="342900" indent="-342900">
              <a:buFont typeface="Arial" panose="020B0604020202020204" pitchFamily="34" charset="0"/>
              <a:buChar char="•"/>
            </a:pPr>
            <a:r>
              <a:rPr lang="en-GB" dirty="0">
                <a:solidFill>
                  <a:schemeClr val="bg1"/>
                </a:solidFill>
                <a:latin typeface="Amasis MT Pro" panose="02040504050005020304" pitchFamily="18" charset="0"/>
              </a:rPr>
              <a:t>About Us</a:t>
            </a:r>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12</a:t>
            </a:fld>
            <a:endParaRPr lang="en-GB"/>
          </a:p>
        </p:txBody>
      </p:sp>
      <p:sp>
        <p:nvSpPr>
          <p:cNvPr id="22" name="Content Placeholder 2">
            <a:extLst>
              <a:ext uri="{FF2B5EF4-FFF2-40B4-BE49-F238E27FC236}">
                <a16:creationId xmlns:a16="http://schemas.microsoft.com/office/drawing/2014/main" id="{AEFB0645-982B-B2EC-C50D-E9F1B28E3EDA}"/>
              </a:ext>
            </a:extLst>
          </p:cNvPr>
          <p:cNvSpPr txBox="1">
            <a:spLocks/>
          </p:cNvSpPr>
          <p:nvPr/>
        </p:nvSpPr>
        <p:spPr>
          <a:xfrm>
            <a:off x="604838" y="1476307"/>
            <a:ext cx="5465762" cy="355738"/>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矩形 5">
            <a:extLst>
              <a:ext uri="{FF2B5EF4-FFF2-40B4-BE49-F238E27FC236}">
                <a16:creationId xmlns:a16="http://schemas.microsoft.com/office/drawing/2014/main" id="{54BB7F1E-4910-01CE-51B5-46462F9F1296}"/>
              </a:ext>
            </a:extLst>
          </p:cNvPr>
          <p:cNvSpPr/>
          <p:nvPr/>
        </p:nvSpPr>
        <p:spPr>
          <a:xfrm>
            <a:off x="1446677" y="2443128"/>
            <a:ext cx="1058398" cy="276225"/>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16" name="矩形 15">
            <a:hlinkClick r:id="rId3" action="ppaction://hlinksldjump"/>
            <a:extLst>
              <a:ext uri="{FF2B5EF4-FFF2-40B4-BE49-F238E27FC236}">
                <a16:creationId xmlns:a16="http://schemas.microsoft.com/office/drawing/2014/main" id="{61A284C1-3FC5-17E7-585C-275D00D074FD}"/>
              </a:ext>
            </a:extLst>
          </p:cNvPr>
          <p:cNvSpPr/>
          <p:nvPr/>
        </p:nvSpPr>
        <p:spPr>
          <a:xfrm>
            <a:off x="1110115" y="2541484"/>
            <a:ext cx="1058398" cy="274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hlinkClick r:id="rId4" action="ppaction://hlinksldjump"/>
            <a:extLst>
              <a:ext uri="{FF2B5EF4-FFF2-40B4-BE49-F238E27FC236}">
                <a16:creationId xmlns:a16="http://schemas.microsoft.com/office/drawing/2014/main" id="{6B08E9A7-A8C3-7EB0-CFD6-82A27D070148}"/>
              </a:ext>
            </a:extLst>
          </p:cNvPr>
          <p:cNvSpPr/>
          <p:nvPr/>
        </p:nvSpPr>
        <p:spPr>
          <a:xfrm>
            <a:off x="1110115" y="2874247"/>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hlinkClick r:id="rId5" action="ppaction://hlinksldjump"/>
            <a:extLst>
              <a:ext uri="{FF2B5EF4-FFF2-40B4-BE49-F238E27FC236}">
                <a16:creationId xmlns:a16="http://schemas.microsoft.com/office/drawing/2014/main" id="{79C4B49A-C3CD-A767-4DE2-9C1C5D88E2D5}"/>
              </a:ext>
            </a:extLst>
          </p:cNvPr>
          <p:cNvSpPr/>
          <p:nvPr/>
        </p:nvSpPr>
        <p:spPr>
          <a:xfrm>
            <a:off x="1099850" y="3216732"/>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hlinkClick r:id="rId6" action="ppaction://hlinksldjump"/>
            <a:extLst>
              <a:ext uri="{FF2B5EF4-FFF2-40B4-BE49-F238E27FC236}">
                <a16:creationId xmlns:a16="http://schemas.microsoft.com/office/drawing/2014/main" id="{FC272C05-6AB9-1FBB-B5BA-26B8B3A8632F}"/>
              </a:ext>
            </a:extLst>
          </p:cNvPr>
          <p:cNvSpPr/>
          <p:nvPr/>
        </p:nvSpPr>
        <p:spPr>
          <a:xfrm>
            <a:off x="1166525" y="2231238"/>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CA6BC64C-1BEA-9CA3-38F4-83BD2A378726}"/>
              </a:ext>
            </a:extLst>
          </p:cNvPr>
          <p:cNvSpPr>
            <a:spLocks/>
          </p:cNvSpPr>
          <p:nvPr/>
        </p:nvSpPr>
        <p:spPr bwMode="auto">
          <a:xfrm rot="9900000">
            <a:off x="6931663" y="1084889"/>
            <a:ext cx="1101582" cy="537740"/>
          </a:xfrm>
          <a:custGeom>
            <a:avLst/>
            <a:gdLst>
              <a:gd name="T0" fmla="*/ 0 w 768"/>
              <a:gd name="T1" fmla="*/ 232 h 232"/>
              <a:gd name="T2" fmla="*/ 396 w 768"/>
              <a:gd name="T3" fmla="*/ 176 h 232"/>
              <a:gd name="T4" fmla="*/ 768 w 768"/>
              <a:gd name="T5" fmla="*/ 0 h 232"/>
              <a:gd name="connsiteX0" fmla="*/ 0 w 9942"/>
              <a:gd name="connsiteY0" fmla="*/ 8381 h 8381"/>
              <a:gd name="connsiteX1" fmla="*/ 5156 w 9942"/>
              <a:gd name="connsiteY1" fmla="*/ 5967 h 8381"/>
              <a:gd name="connsiteX2" fmla="*/ 9942 w 9942"/>
              <a:gd name="connsiteY2" fmla="*/ 0 h 8381"/>
            </a:gdLst>
            <a:ahLst/>
            <a:cxnLst>
              <a:cxn ang="0">
                <a:pos x="connsiteX0" y="connsiteY0"/>
              </a:cxn>
              <a:cxn ang="0">
                <a:pos x="connsiteX1" y="connsiteY1"/>
              </a:cxn>
              <a:cxn ang="0">
                <a:pos x="connsiteX2" y="connsiteY2"/>
              </a:cxn>
            </a:cxnLst>
            <a:rect l="l" t="t" r="r" b="b"/>
            <a:pathLst>
              <a:path w="9942" h="8381">
                <a:moveTo>
                  <a:pt x="0" y="8381"/>
                </a:moveTo>
                <a:cubicBezTo>
                  <a:pt x="1719" y="8381"/>
                  <a:pt x="3906" y="8381"/>
                  <a:pt x="5156" y="5967"/>
                </a:cubicBezTo>
                <a:cubicBezTo>
                  <a:pt x="6810" y="2778"/>
                  <a:pt x="7598" y="0"/>
                  <a:pt x="9942" y="0"/>
                </a:cubicBezTo>
              </a:path>
            </a:pathLst>
          </a:custGeom>
          <a:noFill/>
          <a:ln w="50800">
            <a:solidFill>
              <a:srgbClr val="2185D0"/>
            </a:solidFill>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45714" tIns="22857" rIns="45714" bIns="22857" numCol="1" anchor="t" anchorCtr="0" compatLnSpc="1">
            <a:prstTxWarp prst="textNoShape">
              <a:avLst/>
            </a:prstTxWarp>
          </a:bodyPr>
          <a:lstStyle/>
          <a:p>
            <a:pPr defTabSz="228554">
              <a:defRPr/>
            </a:pPr>
            <a:endParaRPr lang="en-US" sz="900">
              <a:solidFill>
                <a:srgbClr val="FFFFFF"/>
              </a:solidFill>
              <a:latin typeface="+mj-lt"/>
            </a:endParaRPr>
          </a:p>
        </p:txBody>
      </p:sp>
      <p:grpSp>
        <p:nvGrpSpPr>
          <p:cNvPr id="8" name="Group 7"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C3DEF517-5FBF-CE15-7504-38F96DBE0348}"/>
              </a:ext>
            </a:extLst>
          </p:cNvPr>
          <p:cNvGrpSpPr/>
          <p:nvPr/>
        </p:nvGrpSpPr>
        <p:grpSpPr>
          <a:xfrm flipV="1">
            <a:off x="7036379" y="1515648"/>
            <a:ext cx="357354" cy="357354"/>
            <a:chOff x="9775767" y="3408218"/>
            <a:chExt cx="714895" cy="714895"/>
          </a:xfrm>
        </p:grpSpPr>
        <p:sp>
          <p:nvSpPr>
            <p:cNvPr id="9" name="Oval 8">
              <a:extLst>
                <a:ext uri="{FF2B5EF4-FFF2-40B4-BE49-F238E27FC236}">
                  <a16:creationId xmlns:a16="http://schemas.microsoft.com/office/drawing/2014/main" id="{49419851-49F0-74E3-6377-CC5AF7AD6AA5}"/>
                </a:ext>
              </a:extLst>
            </p:cNvPr>
            <p:cNvSpPr/>
            <p:nvPr/>
          </p:nvSpPr>
          <p:spPr>
            <a:xfrm>
              <a:off x="9775767" y="3408218"/>
              <a:ext cx="714895" cy="714895"/>
            </a:xfrm>
            <a:prstGeom prst="ellipse">
              <a:avLst/>
            </a:prstGeom>
            <a:solidFill>
              <a:srgbClr val="FFFFFF">
                <a:alpha val="42000"/>
              </a:srgbClr>
            </a:solidFill>
            <a:ln>
              <a:noFill/>
            </a:ln>
            <a:effectLst>
              <a:outerShdw blurRad="241300" dist="101600" dir="2700000" algn="tl" rotWithShape="0">
                <a:schemeClr val="accent1">
                  <a:lumMod val="50000"/>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sp>
          <p:nvSpPr>
            <p:cNvPr id="10" name="Oval 9">
              <a:extLst>
                <a:ext uri="{FF2B5EF4-FFF2-40B4-BE49-F238E27FC236}">
                  <a16:creationId xmlns:a16="http://schemas.microsoft.com/office/drawing/2014/main" id="{40A680EB-23C6-AAC1-F87F-F42C9AA13452}"/>
                </a:ext>
              </a:extLst>
            </p:cNvPr>
            <p:cNvSpPr/>
            <p:nvPr/>
          </p:nvSpPr>
          <p:spPr>
            <a:xfrm>
              <a:off x="9889071" y="3521522"/>
              <a:ext cx="488285" cy="488285"/>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grpSp>
    </p:spTree>
    <p:extLst>
      <p:ext uri="{BB962C8B-B14F-4D97-AF65-F5344CB8AC3E}">
        <p14:creationId xmlns:p14="http://schemas.microsoft.com/office/powerpoint/2010/main" val="18858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70B558EA-4F03-0A03-C626-42749B4750C1}"/>
              </a:ext>
            </a:extLst>
          </p:cNvPr>
          <p:cNvGrpSpPr/>
          <p:nvPr/>
        </p:nvGrpSpPr>
        <p:grpSpPr>
          <a:xfrm>
            <a:off x="9010628" y="807860"/>
            <a:ext cx="1659450" cy="1657184"/>
            <a:chOff x="8647524" y="7768865"/>
            <a:chExt cx="3319332" cy="3314799"/>
          </a:xfrm>
        </p:grpSpPr>
        <p:sp>
          <p:nvSpPr>
            <p:cNvPr id="74" name="Freeform 5">
              <a:extLst>
                <a:ext uri="{FF2B5EF4-FFF2-40B4-BE49-F238E27FC236}">
                  <a16:creationId xmlns:a16="http://schemas.microsoft.com/office/drawing/2014/main" id="{5A36C56D-784D-9422-FC09-7D6F07DDFBA2}"/>
                </a:ext>
              </a:extLst>
            </p:cNvPr>
            <p:cNvSpPr>
              <a:spLocks/>
            </p:cNvSpPr>
            <p:nvPr/>
          </p:nvSpPr>
          <p:spPr bwMode="auto">
            <a:xfrm>
              <a:off x="8647524" y="7768865"/>
              <a:ext cx="3319332" cy="3314799"/>
            </a:xfrm>
            <a:custGeom>
              <a:avLst/>
              <a:gdLst>
                <a:gd name="T0" fmla="*/ 108 w 773"/>
                <a:gd name="T1" fmla="*/ 191 h 772"/>
                <a:gd name="T2" fmla="*/ 582 w 773"/>
                <a:gd name="T3" fmla="*/ 107 h 772"/>
                <a:gd name="T4" fmla="*/ 665 w 773"/>
                <a:gd name="T5" fmla="*/ 581 h 772"/>
                <a:gd name="T6" fmla="*/ 192 w 773"/>
                <a:gd name="T7" fmla="*/ 664 h 772"/>
                <a:gd name="T8" fmla="*/ 108 w 773"/>
                <a:gd name="T9" fmla="*/ 191 h 772"/>
              </a:gdLst>
              <a:ahLst/>
              <a:cxnLst>
                <a:cxn ang="0">
                  <a:pos x="T0" y="T1"/>
                </a:cxn>
                <a:cxn ang="0">
                  <a:pos x="T2" y="T3"/>
                </a:cxn>
                <a:cxn ang="0">
                  <a:pos x="T4" y="T5"/>
                </a:cxn>
                <a:cxn ang="0">
                  <a:pos x="T6" y="T7"/>
                </a:cxn>
                <a:cxn ang="0">
                  <a:pos x="T8" y="T9"/>
                </a:cxn>
              </a:cxnLst>
              <a:rect l="0" t="0" r="r" b="b"/>
              <a:pathLst>
                <a:path w="773" h="772">
                  <a:moveTo>
                    <a:pt x="108" y="191"/>
                  </a:moveTo>
                  <a:cubicBezTo>
                    <a:pt x="216" y="37"/>
                    <a:pt x="428" y="0"/>
                    <a:pt x="582" y="107"/>
                  </a:cubicBezTo>
                  <a:cubicBezTo>
                    <a:pt x="735" y="215"/>
                    <a:pt x="773" y="427"/>
                    <a:pt x="665" y="581"/>
                  </a:cubicBezTo>
                  <a:cubicBezTo>
                    <a:pt x="557" y="735"/>
                    <a:pt x="345" y="772"/>
                    <a:pt x="192" y="664"/>
                  </a:cubicBezTo>
                  <a:cubicBezTo>
                    <a:pt x="38" y="557"/>
                    <a:pt x="0" y="345"/>
                    <a:pt x="108" y="191"/>
                  </a:cubicBezTo>
                  <a:close/>
                </a:path>
              </a:pathLst>
            </a:custGeom>
            <a:solidFill>
              <a:srgbClr val="F93685"/>
            </a:solidFill>
            <a:ln>
              <a:noFill/>
            </a:ln>
            <a:effectLst>
              <a:outerShdw blurRad="558800" sx="116000" sy="116000" algn="ctr" rotWithShape="0">
                <a:srgbClr val="44546A">
                  <a:lumMod val="50000"/>
                  <a:alpha val="20000"/>
                </a:srgbClr>
              </a:outerShdw>
            </a:effectLst>
          </p:spPr>
          <p:txBody>
            <a:bodyPr vert="horz" wrap="square" lIns="45714" tIns="22857" rIns="45714" bIns="22857" numCol="1" anchor="t" anchorCtr="0" compatLnSpc="1">
              <a:prstTxWarp prst="textNoShape">
                <a:avLst/>
              </a:prstTxWarp>
            </a:bodyPr>
            <a:lstStyle/>
            <a:p>
              <a:pPr marL="0" marR="0" lvl="0" indent="0" defTabSz="228554"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3147"/>
                </a:solidFill>
                <a:effectLst/>
                <a:uLnTx/>
                <a:uFillTx/>
                <a:latin typeface="Calibri"/>
              </a:endParaRPr>
            </a:p>
          </p:txBody>
        </p:sp>
        <p:sp>
          <p:nvSpPr>
            <p:cNvPr id="75" name="TextBox 74">
              <a:extLst>
                <a:ext uri="{FF2B5EF4-FFF2-40B4-BE49-F238E27FC236}">
                  <a16:creationId xmlns:a16="http://schemas.microsoft.com/office/drawing/2014/main" id="{72A0B484-6C25-6846-0041-EB40816F4D61}"/>
                </a:ext>
              </a:extLst>
            </p:cNvPr>
            <p:cNvSpPr txBox="1"/>
            <p:nvPr/>
          </p:nvSpPr>
          <p:spPr>
            <a:xfrm>
              <a:off x="8958756" y="8048057"/>
              <a:ext cx="2869681" cy="1662210"/>
            </a:xfrm>
            <a:prstGeom prst="rect">
              <a:avLst/>
            </a:prstGeom>
            <a:noFill/>
          </p:spPr>
          <p:txBody>
            <a:bodyPr wrap="square" rtlCol="0">
              <a:spAutoFit/>
            </a:bodyPr>
            <a:lstStyle/>
            <a:p>
              <a:pPr algn="ctr" defTabSz="228554">
                <a:defRPr/>
              </a:pPr>
              <a:r>
                <a:rPr lang="en-US" altLang="zh-CN" sz="1600" b="1" dirty="0">
                  <a:solidFill>
                    <a:schemeClr val="bg1"/>
                  </a:solidFill>
                  <a:latin typeface="Amasis MT Pro" panose="02040504050005020304" pitchFamily="18" charset="0"/>
                </a:rPr>
                <a:t>SDTM Terminology</a:t>
              </a:r>
            </a:p>
            <a:p>
              <a:pPr marL="0" marR="0" lvl="0" indent="0" algn="ctr" defTabSz="228554"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Century Gothic"/>
              </a:endParaRPr>
            </a:p>
          </p:txBody>
        </p:sp>
      </p:grpSp>
      <p:grpSp>
        <p:nvGrpSpPr>
          <p:cNvPr id="76" name="Group 7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6153B1B9-712E-75C3-B7D6-F92579011E11}"/>
              </a:ext>
            </a:extLst>
          </p:cNvPr>
          <p:cNvGrpSpPr/>
          <p:nvPr/>
        </p:nvGrpSpPr>
        <p:grpSpPr>
          <a:xfrm>
            <a:off x="8035420" y="1202770"/>
            <a:ext cx="1659450" cy="1657184"/>
            <a:chOff x="12420317" y="2381752"/>
            <a:chExt cx="3319332" cy="3314799"/>
          </a:xfrm>
        </p:grpSpPr>
        <p:sp>
          <p:nvSpPr>
            <p:cNvPr id="77" name="Freeform 10">
              <a:extLst>
                <a:ext uri="{FF2B5EF4-FFF2-40B4-BE49-F238E27FC236}">
                  <a16:creationId xmlns:a16="http://schemas.microsoft.com/office/drawing/2014/main" id="{E7503E64-31D6-A70C-8585-8D8143532C7B}"/>
                </a:ext>
              </a:extLst>
            </p:cNvPr>
            <p:cNvSpPr>
              <a:spLocks/>
            </p:cNvSpPr>
            <p:nvPr/>
          </p:nvSpPr>
          <p:spPr bwMode="auto">
            <a:xfrm>
              <a:off x="12420317" y="2381752"/>
              <a:ext cx="3319332" cy="3314799"/>
            </a:xfrm>
            <a:custGeom>
              <a:avLst/>
              <a:gdLst>
                <a:gd name="T0" fmla="*/ 108 w 773"/>
                <a:gd name="T1" fmla="*/ 191 h 772"/>
                <a:gd name="T2" fmla="*/ 581 w 773"/>
                <a:gd name="T3" fmla="*/ 108 h 772"/>
                <a:gd name="T4" fmla="*/ 665 w 773"/>
                <a:gd name="T5" fmla="*/ 581 h 772"/>
                <a:gd name="T6" fmla="*/ 191 w 773"/>
                <a:gd name="T7" fmla="*/ 665 h 772"/>
                <a:gd name="T8" fmla="*/ 108 w 773"/>
                <a:gd name="T9" fmla="*/ 191 h 772"/>
              </a:gdLst>
              <a:ahLst/>
              <a:cxnLst>
                <a:cxn ang="0">
                  <a:pos x="T0" y="T1"/>
                </a:cxn>
                <a:cxn ang="0">
                  <a:pos x="T2" y="T3"/>
                </a:cxn>
                <a:cxn ang="0">
                  <a:pos x="T4" y="T5"/>
                </a:cxn>
                <a:cxn ang="0">
                  <a:pos x="T6" y="T7"/>
                </a:cxn>
                <a:cxn ang="0">
                  <a:pos x="T8" y="T9"/>
                </a:cxn>
              </a:cxnLst>
              <a:rect l="0" t="0" r="r" b="b"/>
              <a:pathLst>
                <a:path w="773" h="772">
                  <a:moveTo>
                    <a:pt x="108" y="191"/>
                  </a:moveTo>
                  <a:cubicBezTo>
                    <a:pt x="216" y="37"/>
                    <a:pt x="428" y="0"/>
                    <a:pt x="581" y="108"/>
                  </a:cubicBezTo>
                  <a:cubicBezTo>
                    <a:pt x="735" y="215"/>
                    <a:pt x="773" y="427"/>
                    <a:pt x="665" y="581"/>
                  </a:cubicBezTo>
                  <a:cubicBezTo>
                    <a:pt x="557" y="735"/>
                    <a:pt x="345" y="772"/>
                    <a:pt x="191" y="665"/>
                  </a:cubicBezTo>
                  <a:cubicBezTo>
                    <a:pt x="38" y="557"/>
                    <a:pt x="0" y="345"/>
                    <a:pt x="108" y="191"/>
                  </a:cubicBezTo>
                  <a:close/>
                </a:path>
              </a:pathLst>
            </a:custGeom>
            <a:solidFill>
              <a:srgbClr val="6070FF"/>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78" name="TextBox 77">
              <a:extLst>
                <a:ext uri="{FF2B5EF4-FFF2-40B4-BE49-F238E27FC236}">
                  <a16:creationId xmlns:a16="http://schemas.microsoft.com/office/drawing/2014/main" id="{C5A83F4F-DEB7-F39B-19CA-471DFEF0FA8A}"/>
                </a:ext>
              </a:extLst>
            </p:cNvPr>
            <p:cNvSpPr txBox="1"/>
            <p:nvPr/>
          </p:nvSpPr>
          <p:spPr>
            <a:xfrm>
              <a:off x="12776015" y="2602239"/>
              <a:ext cx="2607933" cy="1169702"/>
            </a:xfrm>
            <a:prstGeom prst="rect">
              <a:avLst/>
            </a:prstGeom>
            <a:noFill/>
          </p:spPr>
          <p:txBody>
            <a:bodyPr wrap="square" rtlCol="0">
              <a:spAutoFit/>
            </a:bodyPr>
            <a:lstStyle/>
            <a:p>
              <a:pPr algn="ctr" defTabSz="228554">
                <a:defRPr/>
              </a:pPr>
              <a:r>
                <a:rPr lang="en-US" sz="1600" b="1" dirty="0">
                  <a:solidFill>
                    <a:schemeClr val="bg1"/>
                  </a:solidFill>
                  <a:latin typeface="Amasis MT Pro" panose="02040504050005020304" pitchFamily="18" charset="0"/>
                </a:rPr>
                <a:t>UNII dictionary</a:t>
              </a:r>
            </a:p>
          </p:txBody>
        </p:sp>
      </p:grpSp>
      <p:pic>
        <p:nvPicPr>
          <p:cNvPr id="104" name="Graphic 103">
            <a:extLst>
              <a:ext uri="{FF2B5EF4-FFF2-40B4-BE49-F238E27FC236}">
                <a16:creationId xmlns:a16="http://schemas.microsoft.com/office/drawing/2014/main" id="{F8CED757-8465-CA44-B8D2-83CB57275D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0650" y="1907513"/>
            <a:ext cx="568987" cy="568987"/>
          </a:xfrm>
          <a:prstGeom prst="rect">
            <a:avLst/>
          </a:prstGeom>
        </p:spPr>
      </p:pic>
      <p:grpSp>
        <p:nvGrpSpPr>
          <p:cNvPr id="24" name="Group 23"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564F286D-5EAD-87B3-470A-ADEAA2CD3F12}"/>
              </a:ext>
            </a:extLst>
          </p:cNvPr>
          <p:cNvGrpSpPr/>
          <p:nvPr/>
        </p:nvGrpSpPr>
        <p:grpSpPr>
          <a:xfrm>
            <a:off x="1521922" y="819316"/>
            <a:ext cx="1659450" cy="1657184"/>
            <a:chOff x="8647524" y="7768865"/>
            <a:chExt cx="3319332" cy="3314799"/>
          </a:xfrm>
        </p:grpSpPr>
        <p:sp>
          <p:nvSpPr>
            <p:cNvPr id="25" name="Freeform 5">
              <a:extLst>
                <a:ext uri="{FF2B5EF4-FFF2-40B4-BE49-F238E27FC236}">
                  <a16:creationId xmlns:a16="http://schemas.microsoft.com/office/drawing/2014/main" id="{16A3FBD2-7452-2423-14B5-53CB0839942E}"/>
                </a:ext>
              </a:extLst>
            </p:cNvPr>
            <p:cNvSpPr>
              <a:spLocks/>
            </p:cNvSpPr>
            <p:nvPr/>
          </p:nvSpPr>
          <p:spPr bwMode="auto">
            <a:xfrm>
              <a:off x="8647524" y="7768865"/>
              <a:ext cx="3319332" cy="3314799"/>
            </a:xfrm>
            <a:custGeom>
              <a:avLst/>
              <a:gdLst>
                <a:gd name="T0" fmla="*/ 108 w 773"/>
                <a:gd name="T1" fmla="*/ 191 h 772"/>
                <a:gd name="T2" fmla="*/ 582 w 773"/>
                <a:gd name="T3" fmla="*/ 107 h 772"/>
                <a:gd name="T4" fmla="*/ 665 w 773"/>
                <a:gd name="T5" fmla="*/ 581 h 772"/>
                <a:gd name="T6" fmla="*/ 192 w 773"/>
                <a:gd name="T7" fmla="*/ 664 h 772"/>
                <a:gd name="T8" fmla="*/ 108 w 773"/>
                <a:gd name="T9" fmla="*/ 191 h 772"/>
              </a:gdLst>
              <a:ahLst/>
              <a:cxnLst>
                <a:cxn ang="0">
                  <a:pos x="T0" y="T1"/>
                </a:cxn>
                <a:cxn ang="0">
                  <a:pos x="T2" y="T3"/>
                </a:cxn>
                <a:cxn ang="0">
                  <a:pos x="T4" y="T5"/>
                </a:cxn>
                <a:cxn ang="0">
                  <a:pos x="T6" y="T7"/>
                </a:cxn>
                <a:cxn ang="0">
                  <a:pos x="T8" y="T9"/>
                </a:cxn>
              </a:cxnLst>
              <a:rect l="0" t="0" r="r" b="b"/>
              <a:pathLst>
                <a:path w="773" h="772">
                  <a:moveTo>
                    <a:pt x="108" y="191"/>
                  </a:moveTo>
                  <a:cubicBezTo>
                    <a:pt x="216" y="37"/>
                    <a:pt x="428" y="0"/>
                    <a:pt x="582" y="107"/>
                  </a:cubicBezTo>
                  <a:cubicBezTo>
                    <a:pt x="735" y="215"/>
                    <a:pt x="773" y="427"/>
                    <a:pt x="665" y="581"/>
                  </a:cubicBezTo>
                  <a:cubicBezTo>
                    <a:pt x="557" y="735"/>
                    <a:pt x="345" y="772"/>
                    <a:pt x="192" y="664"/>
                  </a:cubicBezTo>
                  <a:cubicBezTo>
                    <a:pt x="38" y="557"/>
                    <a:pt x="0" y="345"/>
                    <a:pt x="108" y="191"/>
                  </a:cubicBezTo>
                  <a:close/>
                </a:path>
              </a:pathLst>
            </a:custGeom>
            <a:solidFill>
              <a:srgbClr val="3BC9F1"/>
            </a:solidFill>
            <a:ln>
              <a:noFill/>
            </a:ln>
            <a:effectLst>
              <a:outerShdw blurRad="558800" sx="116000" sy="116000" algn="ctr" rotWithShape="0">
                <a:srgbClr val="44546A">
                  <a:lumMod val="50000"/>
                  <a:alpha val="20000"/>
                </a:srgbClr>
              </a:outerShdw>
            </a:effectLst>
          </p:spPr>
          <p:txBody>
            <a:bodyPr vert="horz" wrap="square" lIns="45714" tIns="22857" rIns="45714" bIns="22857" numCol="1" anchor="t" anchorCtr="0" compatLnSpc="1">
              <a:prstTxWarp prst="textNoShape">
                <a:avLst/>
              </a:prstTxWarp>
            </a:bodyPr>
            <a:lstStyle/>
            <a:p>
              <a:pPr marL="0" marR="0" lvl="0" indent="0" defTabSz="228554"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3147"/>
                </a:solidFill>
                <a:effectLst/>
                <a:uLnTx/>
                <a:uFillTx/>
                <a:latin typeface="Calibri"/>
              </a:endParaRPr>
            </a:p>
          </p:txBody>
        </p:sp>
        <p:sp>
          <p:nvSpPr>
            <p:cNvPr id="26" name="TextBox 25">
              <a:extLst>
                <a:ext uri="{FF2B5EF4-FFF2-40B4-BE49-F238E27FC236}">
                  <a16:creationId xmlns:a16="http://schemas.microsoft.com/office/drawing/2014/main" id="{44EB036F-6465-F95F-3C14-DE3B9F87A5EF}"/>
                </a:ext>
              </a:extLst>
            </p:cNvPr>
            <p:cNvSpPr txBox="1"/>
            <p:nvPr/>
          </p:nvSpPr>
          <p:spPr>
            <a:xfrm>
              <a:off x="9229532" y="8179008"/>
              <a:ext cx="2155317" cy="1169702"/>
            </a:xfrm>
            <a:prstGeom prst="rect">
              <a:avLst/>
            </a:prstGeom>
            <a:noFill/>
          </p:spPr>
          <p:txBody>
            <a:bodyPr wrap="square" rtlCol="0">
              <a:spAutoFit/>
            </a:bodyPr>
            <a:lstStyle/>
            <a:p>
              <a:pPr algn="ctr" defTabSz="228554">
                <a:defRPr/>
              </a:pPr>
              <a:r>
                <a:rPr lang="en-US" altLang="zh-CN" sz="1600" b="1" dirty="0" err="1">
                  <a:solidFill>
                    <a:schemeClr val="bg1"/>
                  </a:solidFill>
                  <a:latin typeface="Amasis MT Pro" panose="02040504050005020304" pitchFamily="18" charset="0"/>
                </a:rPr>
                <a:t>openxlsx</a:t>
              </a:r>
              <a:endParaRPr lang="en-US" altLang="zh-CN" sz="1600" b="1" dirty="0">
                <a:solidFill>
                  <a:schemeClr val="bg1"/>
                </a:solidFill>
                <a:latin typeface="Amasis MT Pro" panose="02040504050005020304" pitchFamily="18" charset="0"/>
              </a:endParaRPr>
            </a:p>
            <a:p>
              <a:pPr marL="0" marR="0" lvl="0" indent="0" algn="ctr" defTabSz="228554"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Century Gothic"/>
              </a:endParaRPr>
            </a:p>
          </p:txBody>
        </p:sp>
      </p:gr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a:xfrm>
            <a:off x="604838" y="311086"/>
            <a:ext cx="7364412" cy="603486"/>
          </a:xfrm>
        </p:spPr>
        <p:txBody>
          <a:bodyPr/>
          <a:lstStyle/>
          <a:p>
            <a:r>
              <a:rPr lang="en-GB" dirty="0"/>
              <a:t>Tool development </a:t>
            </a:r>
          </a:p>
        </p:txBody>
      </p:sp>
      <p:sp>
        <p:nvSpPr>
          <p:cNvPr id="3" name="Content Placeholder 2">
            <a:extLst>
              <a:ext uri="{FF2B5EF4-FFF2-40B4-BE49-F238E27FC236}">
                <a16:creationId xmlns:a16="http://schemas.microsoft.com/office/drawing/2014/main" id="{AEFB0645-982B-B2EC-C50D-E9F1B28E3EDA}"/>
              </a:ext>
            </a:extLst>
          </p:cNvPr>
          <p:cNvSpPr>
            <a:spLocks noGrp="1"/>
          </p:cNvSpPr>
          <p:nvPr>
            <p:ph idx="1"/>
          </p:nvPr>
        </p:nvSpPr>
        <p:spPr>
          <a:xfrm>
            <a:off x="1088448" y="3279476"/>
            <a:ext cx="2340395" cy="761203"/>
          </a:xfrm>
        </p:spPr>
        <p:txBody>
          <a:bodyPr/>
          <a:lstStyle/>
          <a:p>
            <a:r>
              <a:rPr lang="en-GB" dirty="0">
                <a:solidFill>
                  <a:schemeClr val="tx1"/>
                </a:solidFill>
                <a:latin typeface="Amasis MT Pro" panose="02040504050005020304" pitchFamily="18" charset="0"/>
              </a:rPr>
              <a:t>Main R packages</a:t>
            </a:r>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13</a:t>
            </a:fld>
            <a:endParaRPr lang="en-GB"/>
          </a:p>
        </p:txBody>
      </p:sp>
      <p:sp>
        <p:nvSpPr>
          <p:cNvPr id="4" name="Content Placeholder 2">
            <a:extLst>
              <a:ext uri="{FF2B5EF4-FFF2-40B4-BE49-F238E27FC236}">
                <a16:creationId xmlns:a16="http://schemas.microsoft.com/office/drawing/2014/main" id="{423D3E58-A8F7-D095-BE3E-ADDAFF83376F}"/>
              </a:ext>
            </a:extLst>
          </p:cNvPr>
          <p:cNvSpPr txBox="1">
            <a:spLocks/>
          </p:cNvSpPr>
          <p:nvPr/>
        </p:nvSpPr>
        <p:spPr>
          <a:xfrm>
            <a:off x="2588419" y="1428716"/>
            <a:ext cx="3507581" cy="4000568"/>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latin typeface="Amasis MT Pro" panose="02040504050005020304" pitchFamily="18" charset="0"/>
            </a:endParaRPr>
          </a:p>
        </p:txBody>
      </p:sp>
      <p:pic>
        <p:nvPicPr>
          <p:cNvPr id="46" name="Picture 45" descr="A green hexagon with white text&#10;&#10;Description automatically generated">
            <a:extLst>
              <a:ext uri="{FF2B5EF4-FFF2-40B4-BE49-F238E27FC236}">
                <a16:creationId xmlns:a16="http://schemas.microsoft.com/office/drawing/2014/main" id="{20B17B7D-1CED-FCA2-F426-FEAA005F0B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1247" y="1352995"/>
            <a:ext cx="714417" cy="828835"/>
          </a:xfrm>
          <a:prstGeom prst="rect">
            <a:avLst/>
          </a:prstGeom>
        </p:spPr>
      </p:pic>
      <p:grpSp>
        <p:nvGrpSpPr>
          <p:cNvPr id="9" name="Group 8"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2CE9233B-C24D-0053-4BF2-F3244C336ACE}"/>
              </a:ext>
            </a:extLst>
          </p:cNvPr>
          <p:cNvGrpSpPr/>
          <p:nvPr/>
        </p:nvGrpSpPr>
        <p:grpSpPr>
          <a:xfrm>
            <a:off x="2588419" y="1217293"/>
            <a:ext cx="1659450" cy="1657184"/>
            <a:chOff x="12420317" y="2381752"/>
            <a:chExt cx="3319332" cy="3314799"/>
          </a:xfrm>
        </p:grpSpPr>
        <p:sp>
          <p:nvSpPr>
            <p:cNvPr id="10" name="Freeform 10">
              <a:extLst>
                <a:ext uri="{FF2B5EF4-FFF2-40B4-BE49-F238E27FC236}">
                  <a16:creationId xmlns:a16="http://schemas.microsoft.com/office/drawing/2014/main" id="{CE02BCD9-1622-8A47-A85D-21504AA83DC2}"/>
                </a:ext>
              </a:extLst>
            </p:cNvPr>
            <p:cNvSpPr>
              <a:spLocks/>
            </p:cNvSpPr>
            <p:nvPr/>
          </p:nvSpPr>
          <p:spPr bwMode="auto">
            <a:xfrm>
              <a:off x="12420317" y="2381752"/>
              <a:ext cx="3319332" cy="3314799"/>
            </a:xfrm>
            <a:custGeom>
              <a:avLst/>
              <a:gdLst>
                <a:gd name="T0" fmla="*/ 108 w 773"/>
                <a:gd name="T1" fmla="*/ 191 h 772"/>
                <a:gd name="T2" fmla="*/ 581 w 773"/>
                <a:gd name="T3" fmla="*/ 108 h 772"/>
                <a:gd name="T4" fmla="*/ 665 w 773"/>
                <a:gd name="T5" fmla="*/ 581 h 772"/>
                <a:gd name="T6" fmla="*/ 191 w 773"/>
                <a:gd name="T7" fmla="*/ 665 h 772"/>
                <a:gd name="T8" fmla="*/ 108 w 773"/>
                <a:gd name="T9" fmla="*/ 191 h 772"/>
              </a:gdLst>
              <a:ahLst/>
              <a:cxnLst>
                <a:cxn ang="0">
                  <a:pos x="T0" y="T1"/>
                </a:cxn>
                <a:cxn ang="0">
                  <a:pos x="T2" y="T3"/>
                </a:cxn>
                <a:cxn ang="0">
                  <a:pos x="T4" y="T5"/>
                </a:cxn>
                <a:cxn ang="0">
                  <a:pos x="T6" y="T7"/>
                </a:cxn>
                <a:cxn ang="0">
                  <a:pos x="T8" y="T9"/>
                </a:cxn>
              </a:cxnLst>
              <a:rect l="0" t="0" r="r" b="b"/>
              <a:pathLst>
                <a:path w="773" h="772">
                  <a:moveTo>
                    <a:pt x="108" y="191"/>
                  </a:moveTo>
                  <a:cubicBezTo>
                    <a:pt x="216" y="37"/>
                    <a:pt x="428" y="0"/>
                    <a:pt x="581" y="108"/>
                  </a:cubicBezTo>
                  <a:cubicBezTo>
                    <a:pt x="735" y="215"/>
                    <a:pt x="773" y="427"/>
                    <a:pt x="665" y="581"/>
                  </a:cubicBezTo>
                  <a:cubicBezTo>
                    <a:pt x="557" y="735"/>
                    <a:pt x="345" y="772"/>
                    <a:pt x="191" y="665"/>
                  </a:cubicBezTo>
                  <a:cubicBezTo>
                    <a:pt x="38" y="557"/>
                    <a:pt x="0" y="345"/>
                    <a:pt x="108" y="191"/>
                  </a:cubicBezTo>
                  <a:close/>
                </a:path>
              </a:pathLst>
            </a:custGeom>
            <a:solidFill>
              <a:srgbClr val="FF8543"/>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11" name="TextBox 10">
              <a:extLst>
                <a:ext uri="{FF2B5EF4-FFF2-40B4-BE49-F238E27FC236}">
                  <a16:creationId xmlns:a16="http://schemas.microsoft.com/office/drawing/2014/main" id="{4D6375D3-8AE2-3AA7-65D2-68B0D253A435}"/>
                </a:ext>
              </a:extLst>
            </p:cNvPr>
            <p:cNvSpPr txBox="1"/>
            <p:nvPr/>
          </p:nvSpPr>
          <p:spPr>
            <a:xfrm>
              <a:off x="12776015" y="2946805"/>
              <a:ext cx="2607933" cy="677196"/>
            </a:xfrm>
            <a:prstGeom prst="rect">
              <a:avLst/>
            </a:prstGeom>
            <a:noFill/>
          </p:spPr>
          <p:txBody>
            <a:bodyPr wrap="square" rtlCol="0">
              <a:spAutoFit/>
            </a:bodyPr>
            <a:lstStyle/>
            <a:p>
              <a:pPr algn="ctr" defTabSz="228554">
                <a:defRPr/>
              </a:pPr>
              <a:r>
                <a:rPr lang="en-US" sz="1600" b="1" dirty="0">
                  <a:solidFill>
                    <a:schemeClr val="bg1"/>
                  </a:solidFill>
                  <a:latin typeface="Amasis MT Pro" panose="02040504050005020304" pitchFamily="18" charset="0"/>
                </a:rPr>
                <a:t>officer</a:t>
              </a:r>
            </a:p>
          </p:txBody>
        </p:sp>
      </p:grpSp>
      <p:pic>
        <p:nvPicPr>
          <p:cNvPr id="44" name="Picture 43" descr="A grey hexagon with blue text&#10;&#10;Description automatically generated">
            <a:extLst>
              <a:ext uri="{FF2B5EF4-FFF2-40B4-BE49-F238E27FC236}">
                <a16:creationId xmlns:a16="http://schemas.microsoft.com/office/drawing/2014/main" id="{FE604560-35C4-B237-7B60-2900D63E6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080" y="1795311"/>
            <a:ext cx="747525" cy="868094"/>
          </a:xfrm>
          <a:prstGeom prst="rect">
            <a:avLst/>
          </a:prstGeom>
        </p:spPr>
      </p:pic>
      <p:grpSp>
        <p:nvGrpSpPr>
          <p:cNvPr id="6" name="Group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2D9B97A9-8478-74A4-F103-F99AB9CC068D}"/>
              </a:ext>
            </a:extLst>
          </p:cNvPr>
          <p:cNvGrpSpPr/>
          <p:nvPr/>
        </p:nvGrpSpPr>
        <p:grpSpPr>
          <a:xfrm>
            <a:off x="3270285" y="2084657"/>
            <a:ext cx="1648116" cy="1645848"/>
            <a:chOff x="13635592" y="3959795"/>
            <a:chExt cx="3296661" cy="3292125"/>
          </a:xfrm>
        </p:grpSpPr>
        <p:sp>
          <p:nvSpPr>
            <p:cNvPr id="7" name="Freeform 11">
              <a:extLst>
                <a:ext uri="{FF2B5EF4-FFF2-40B4-BE49-F238E27FC236}">
                  <a16:creationId xmlns:a16="http://schemas.microsoft.com/office/drawing/2014/main" id="{A6C826B2-644F-C15D-83C2-9D784375164A}"/>
                </a:ext>
              </a:extLst>
            </p:cNvPr>
            <p:cNvSpPr>
              <a:spLocks/>
            </p:cNvSpPr>
            <p:nvPr/>
          </p:nvSpPr>
          <p:spPr bwMode="auto">
            <a:xfrm>
              <a:off x="13635592" y="3959795"/>
              <a:ext cx="3296661" cy="3292125"/>
            </a:xfrm>
            <a:custGeom>
              <a:avLst/>
              <a:gdLst>
                <a:gd name="T0" fmla="*/ 268 w 768"/>
                <a:gd name="T1" fmla="*/ 64 h 767"/>
                <a:gd name="T2" fmla="*/ 703 w 768"/>
                <a:gd name="T3" fmla="*/ 267 h 767"/>
                <a:gd name="T4" fmla="*/ 500 w 768"/>
                <a:gd name="T5" fmla="*/ 703 h 767"/>
                <a:gd name="T6" fmla="*/ 64 w 768"/>
                <a:gd name="T7" fmla="*/ 500 h 767"/>
                <a:gd name="T8" fmla="*/ 268 w 768"/>
                <a:gd name="T9" fmla="*/ 64 h 767"/>
              </a:gdLst>
              <a:ahLst/>
              <a:cxnLst>
                <a:cxn ang="0">
                  <a:pos x="T0" y="T1"/>
                </a:cxn>
                <a:cxn ang="0">
                  <a:pos x="T2" y="T3"/>
                </a:cxn>
                <a:cxn ang="0">
                  <a:pos x="T4" y="T5"/>
                </a:cxn>
                <a:cxn ang="0">
                  <a:pos x="T6" y="T7"/>
                </a:cxn>
                <a:cxn ang="0">
                  <a:pos x="T8" y="T9"/>
                </a:cxn>
              </a:cxnLst>
              <a:rect l="0" t="0" r="r" b="b"/>
              <a:pathLst>
                <a:path w="768" h="767">
                  <a:moveTo>
                    <a:pt x="268" y="64"/>
                  </a:moveTo>
                  <a:cubicBezTo>
                    <a:pt x="444" y="0"/>
                    <a:pt x="639" y="91"/>
                    <a:pt x="703" y="267"/>
                  </a:cubicBezTo>
                  <a:cubicBezTo>
                    <a:pt x="768" y="444"/>
                    <a:pt x="677" y="639"/>
                    <a:pt x="500" y="703"/>
                  </a:cubicBezTo>
                  <a:cubicBezTo>
                    <a:pt x="324" y="767"/>
                    <a:pt x="129" y="676"/>
                    <a:pt x="64" y="500"/>
                  </a:cubicBezTo>
                  <a:cubicBezTo>
                    <a:pt x="0" y="323"/>
                    <a:pt x="91" y="128"/>
                    <a:pt x="268" y="64"/>
                  </a:cubicBezTo>
                  <a:close/>
                </a:path>
              </a:pathLst>
            </a:custGeom>
            <a:solidFill>
              <a:schemeClr val="bg2"/>
            </a:solidFill>
            <a:ln>
              <a:solidFill>
                <a:schemeClr val="bg1"/>
              </a:solid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8" name="TextBox 7">
              <a:extLst>
                <a:ext uri="{FF2B5EF4-FFF2-40B4-BE49-F238E27FC236}">
                  <a16:creationId xmlns:a16="http://schemas.microsoft.com/office/drawing/2014/main" id="{D4B66070-7927-AEEB-4BB7-E429D3583122}"/>
                </a:ext>
              </a:extLst>
            </p:cNvPr>
            <p:cNvSpPr txBox="1"/>
            <p:nvPr/>
          </p:nvSpPr>
          <p:spPr>
            <a:xfrm>
              <a:off x="13965239" y="4382070"/>
              <a:ext cx="2607933" cy="677196"/>
            </a:xfrm>
            <a:prstGeom prst="rect">
              <a:avLst/>
            </a:prstGeom>
            <a:noFill/>
            <a:ln>
              <a:noFill/>
            </a:ln>
          </p:spPr>
          <p:txBody>
            <a:bodyPr wrap="square" rtlCol="0">
              <a:spAutoFit/>
            </a:bodyPr>
            <a:lstStyle/>
            <a:p>
              <a:pPr marR="0" lvl="0" indent="0" algn="ctr" defTabSz="228554" fontAlgn="auto">
                <a:lnSpc>
                  <a:spcPct val="100000"/>
                </a:lnSpc>
                <a:spcBef>
                  <a:spcPts val="0"/>
                </a:spcBef>
                <a:spcAft>
                  <a:spcPts val="0"/>
                </a:spcAft>
                <a:buClrTx/>
                <a:buSzTx/>
                <a:buFontTx/>
                <a:buNone/>
                <a:tabLst/>
                <a:defRPr/>
              </a:pPr>
              <a:r>
                <a:rPr lang="en-US" altLang="zh-CN" sz="1600" b="1" dirty="0" err="1">
                  <a:solidFill>
                    <a:schemeClr val="bg1"/>
                  </a:solidFill>
                  <a:latin typeface="Amasis MT Pro" panose="02040504050005020304" pitchFamily="18" charset="0"/>
                </a:rPr>
                <a:t>tidyverse</a:t>
              </a:r>
              <a:endParaRPr lang="en-US" altLang="zh-CN" sz="1600" b="1" dirty="0">
                <a:solidFill>
                  <a:schemeClr val="bg1"/>
                </a:solidFill>
                <a:latin typeface="Amasis MT Pro" panose="02040504050005020304" pitchFamily="18" charset="0"/>
              </a:endParaRPr>
            </a:p>
          </p:txBody>
        </p:sp>
      </p:grpSp>
      <p:pic>
        <p:nvPicPr>
          <p:cNvPr id="42" name="Picture 41" descr="A hexagon with white text and colorful dots&#10;&#10;Description automatically generated">
            <a:extLst>
              <a:ext uri="{FF2B5EF4-FFF2-40B4-BE49-F238E27FC236}">
                <a16:creationId xmlns:a16="http://schemas.microsoft.com/office/drawing/2014/main" id="{03D53324-574A-0D66-47D7-6674DBDE86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5396" y="2641746"/>
            <a:ext cx="851308" cy="851308"/>
          </a:xfrm>
          <a:prstGeom prst="rect">
            <a:avLst/>
          </a:prstGeom>
        </p:spPr>
      </p:pic>
      <p:grpSp>
        <p:nvGrpSpPr>
          <p:cNvPr id="18" name="Group 17"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CF490E04-E02C-B689-547A-4FBA877B6FE9}"/>
              </a:ext>
            </a:extLst>
          </p:cNvPr>
          <p:cNvGrpSpPr/>
          <p:nvPr/>
        </p:nvGrpSpPr>
        <p:grpSpPr>
          <a:xfrm>
            <a:off x="3403459" y="3253547"/>
            <a:ext cx="1459953" cy="1459953"/>
            <a:chOff x="10733444" y="1987240"/>
            <a:chExt cx="2920287" cy="2920287"/>
          </a:xfrm>
        </p:grpSpPr>
        <p:sp>
          <p:nvSpPr>
            <p:cNvPr id="19" name="Oval 9">
              <a:extLst>
                <a:ext uri="{FF2B5EF4-FFF2-40B4-BE49-F238E27FC236}">
                  <a16:creationId xmlns:a16="http://schemas.microsoft.com/office/drawing/2014/main" id="{C8303309-5875-B17B-1295-129E635A6623}"/>
                </a:ext>
              </a:extLst>
            </p:cNvPr>
            <p:cNvSpPr>
              <a:spLocks noChangeArrowheads="1"/>
            </p:cNvSpPr>
            <p:nvPr/>
          </p:nvSpPr>
          <p:spPr bwMode="auto">
            <a:xfrm>
              <a:off x="10733444" y="1987240"/>
              <a:ext cx="2920287" cy="2920287"/>
            </a:xfrm>
            <a:prstGeom prst="ellipse">
              <a:avLst/>
            </a:prstGeom>
            <a:solidFill>
              <a:srgbClr val="00B050"/>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20" name="TextBox 19">
              <a:extLst>
                <a:ext uri="{FF2B5EF4-FFF2-40B4-BE49-F238E27FC236}">
                  <a16:creationId xmlns:a16="http://schemas.microsoft.com/office/drawing/2014/main" id="{5F35A6ED-D092-B510-78A6-2A32EB260150}"/>
                </a:ext>
              </a:extLst>
            </p:cNvPr>
            <p:cNvSpPr txBox="1"/>
            <p:nvPr/>
          </p:nvSpPr>
          <p:spPr>
            <a:xfrm>
              <a:off x="10950376" y="2347677"/>
              <a:ext cx="2607932" cy="677196"/>
            </a:xfrm>
            <a:prstGeom prst="rect">
              <a:avLst/>
            </a:prstGeom>
            <a:noFill/>
          </p:spPr>
          <p:txBody>
            <a:bodyPr wrap="square" rtlCol="0">
              <a:spAutoFit/>
            </a:bodyPr>
            <a:lstStyle/>
            <a:p>
              <a:pPr algn="ctr" defTabSz="228554">
                <a:defRPr/>
              </a:pPr>
              <a:r>
                <a:rPr lang="en-US" altLang="zh-CN" sz="1600" b="1" dirty="0">
                  <a:solidFill>
                    <a:schemeClr val="bg1"/>
                  </a:solidFill>
                  <a:latin typeface="Amasis MT Pro" panose="02040504050005020304" pitchFamily="18" charset="0"/>
                </a:rPr>
                <a:t>shiny</a:t>
              </a:r>
            </a:p>
          </p:txBody>
        </p:sp>
      </p:grpSp>
      <p:pic>
        <p:nvPicPr>
          <p:cNvPr id="36" name="Picture 35" descr="A blue hexagon with white text&#10;&#10;Description automatically generated">
            <a:extLst>
              <a:ext uri="{FF2B5EF4-FFF2-40B4-BE49-F238E27FC236}">
                <a16:creationId xmlns:a16="http://schemas.microsoft.com/office/drawing/2014/main" id="{80B9A593-4CEF-7CA5-407C-ABDB8C2F34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4466" y="3738008"/>
            <a:ext cx="727276" cy="842994"/>
          </a:xfrm>
          <a:prstGeom prst="rect">
            <a:avLst/>
          </a:prstGeom>
        </p:spPr>
      </p:pic>
      <p:grpSp>
        <p:nvGrpSpPr>
          <p:cNvPr id="12" name="Group 11"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95C9D7FC-6D40-C1CA-B464-08DED50874DA}"/>
              </a:ext>
            </a:extLst>
          </p:cNvPr>
          <p:cNvGrpSpPr/>
          <p:nvPr/>
        </p:nvGrpSpPr>
        <p:grpSpPr>
          <a:xfrm>
            <a:off x="2655969" y="4012160"/>
            <a:ext cx="1618644" cy="1616378"/>
            <a:chOff x="7400506" y="4263613"/>
            <a:chExt cx="3237709" cy="3233176"/>
          </a:xfrm>
        </p:grpSpPr>
        <p:sp>
          <p:nvSpPr>
            <p:cNvPr id="13" name="Freeform 7">
              <a:extLst>
                <a:ext uri="{FF2B5EF4-FFF2-40B4-BE49-F238E27FC236}">
                  <a16:creationId xmlns:a16="http://schemas.microsoft.com/office/drawing/2014/main" id="{986B88C2-A170-9A65-3350-CFA7E178D8AC}"/>
                </a:ext>
              </a:extLst>
            </p:cNvPr>
            <p:cNvSpPr>
              <a:spLocks/>
            </p:cNvSpPr>
            <p:nvPr/>
          </p:nvSpPr>
          <p:spPr bwMode="auto">
            <a:xfrm>
              <a:off x="7400506" y="4263613"/>
              <a:ext cx="3237709" cy="3233176"/>
            </a:xfrm>
            <a:custGeom>
              <a:avLst/>
              <a:gdLst>
                <a:gd name="T0" fmla="*/ 465 w 754"/>
                <a:gd name="T1" fmla="*/ 49 h 754"/>
                <a:gd name="T2" fmla="*/ 706 w 754"/>
                <a:gd name="T3" fmla="*/ 465 h 754"/>
                <a:gd name="T4" fmla="*/ 289 w 754"/>
                <a:gd name="T5" fmla="*/ 706 h 754"/>
                <a:gd name="T6" fmla="*/ 49 w 754"/>
                <a:gd name="T7" fmla="*/ 289 h 754"/>
                <a:gd name="T8" fmla="*/ 465 w 754"/>
                <a:gd name="T9" fmla="*/ 49 h 754"/>
              </a:gdLst>
              <a:ahLst/>
              <a:cxnLst>
                <a:cxn ang="0">
                  <a:pos x="T0" y="T1"/>
                </a:cxn>
                <a:cxn ang="0">
                  <a:pos x="T2" y="T3"/>
                </a:cxn>
                <a:cxn ang="0">
                  <a:pos x="T4" y="T5"/>
                </a:cxn>
                <a:cxn ang="0">
                  <a:pos x="T6" y="T7"/>
                </a:cxn>
                <a:cxn ang="0">
                  <a:pos x="T8" y="T9"/>
                </a:cxn>
              </a:cxnLst>
              <a:rect l="0" t="0" r="r" b="b"/>
              <a:pathLst>
                <a:path w="754" h="754">
                  <a:moveTo>
                    <a:pt x="465" y="49"/>
                  </a:moveTo>
                  <a:cubicBezTo>
                    <a:pt x="646" y="97"/>
                    <a:pt x="754" y="284"/>
                    <a:pt x="706" y="465"/>
                  </a:cubicBezTo>
                  <a:cubicBezTo>
                    <a:pt x="657" y="647"/>
                    <a:pt x="470" y="754"/>
                    <a:pt x="289" y="706"/>
                  </a:cubicBezTo>
                  <a:cubicBezTo>
                    <a:pt x="108" y="657"/>
                    <a:pt x="0" y="471"/>
                    <a:pt x="49" y="289"/>
                  </a:cubicBezTo>
                  <a:cubicBezTo>
                    <a:pt x="97" y="108"/>
                    <a:pt x="284" y="0"/>
                    <a:pt x="465" y="49"/>
                  </a:cubicBezTo>
                  <a:close/>
                </a:path>
              </a:pathLst>
            </a:custGeom>
            <a:solidFill>
              <a:schemeClr val="accent3"/>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14" name="TextBox 13">
              <a:extLst>
                <a:ext uri="{FF2B5EF4-FFF2-40B4-BE49-F238E27FC236}">
                  <a16:creationId xmlns:a16="http://schemas.microsoft.com/office/drawing/2014/main" id="{2A5A9632-EC18-E7BF-DB77-729652E2CA0F}"/>
                </a:ext>
              </a:extLst>
            </p:cNvPr>
            <p:cNvSpPr txBox="1"/>
            <p:nvPr/>
          </p:nvSpPr>
          <p:spPr>
            <a:xfrm>
              <a:off x="7847394" y="4639670"/>
              <a:ext cx="2155316" cy="985014"/>
            </a:xfrm>
            <a:prstGeom prst="rect">
              <a:avLst/>
            </a:prstGeom>
            <a:noFill/>
          </p:spPr>
          <p:txBody>
            <a:bodyPr wrap="square" rtlCol="0">
              <a:spAutoFit/>
            </a:bodyPr>
            <a:lstStyle/>
            <a:p>
              <a:pPr algn="ctr" defTabSz="228554">
                <a:defRPr/>
              </a:pPr>
              <a:r>
                <a:rPr lang="en-US" altLang="zh-CN" sz="1600" b="1" dirty="0" err="1">
                  <a:solidFill>
                    <a:schemeClr val="bg1"/>
                  </a:solidFill>
                  <a:latin typeface="Amasis MT Pro" panose="02040504050005020304" pitchFamily="18" charset="0"/>
                </a:rPr>
                <a:t>shinyjs</a:t>
              </a:r>
              <a:endParaRPr lang="en-US" altLang="zh-CN" sz="1600" b="1" dirty="0">
                <a:solidFill>
                  <a:schemeClr val="bg1"/>
                </a:solidFill>
                <a:latin typeface="Amasis MT Pro" panose="02040504050005020304" pitchFamily="18" charset="0"/>
              </a:endParaRPr>
            </a:p>
            <a:p>
              <a:pPr algn="ctr" defTabSz="228554">
                <a:defRPr/>
              </a:pPr>
              <a:endParaRPr lang="en-US" sz="1000" b="1" dirty="0">
                <a:solidFill>
                  <a:srgbClr val="FFFFFF"/>
                </a:solidFill>
                <a:latin typeface="Century Gothic"/>
              </a:endParaRPr>
            </a:p>
          </p:txBody>
        </p:sp>
      </p:grpSp>
      <p:pic>
        <p:nvPicPr>
          <p:cNvPr id="38" name="Picture 37" descr="A yellow light bulb with black text&#10;&#10;Description automatically generated">
            <a:extLst>
              <a:ext uri="{FF2B5EF4-FFF2-40B4-BE49-F238E27FC236}">
                <a16:creationId xmlns:a16="http://schemas.microsoft.com/office/drawing/2014/main" id="{340131E0-4327-8C22-DA7E-0ACF26379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776" y="4578265"/>
            <a:ext cx="719997" cy="830266"/>
          </a:xfrm>
          <a:prstGeom prst="rect">
            <a:avLst/>
          </a:prstGeom>
        </p:spPr>
      </p:pic>
      <p:grpSp>
        <p:nvGrpSpPr>
          <p:cNvPr id="15" name="Group 14"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C667F8D3-00F5-0F4A-CB3B-DE96421309EC}"/>
              </a:ext>
            </a:extLst>
          </p:cNvPr>
          <p:cNvGrpSpPr/>
          <p:nvPr/>
        </p:nvGrpSpPr>
        <p:grpSpPr>
          <a:xfrm>
            <a:off x="1651011" y="4358441"/>
            <a:ext cx="1648116" cy="1645848"/>
            <a:chOff x="7454921" y="6208960"/>
            <a:chExt cx="3296661" cy="3292125"/>
          </a:xfrm>
        </p:grpSpPr>
        <p:sp>
          <p:nvSpPr>
            <p:cNvPr id="16" name="Freeform 6">
              <a:extLst>
                <a:ext uri="{FF2B5EF4-FFF2-40B4-BE49-F238E27FC236}">
                  <a16:creationId xmlns:a16="http://schemas.microsoft.com/office/drawing/2014/main" id="{566026AE-FA33-CFB4-E989-2DACAC312DCD}"/>
                </a:ext>
              </a:extLst>
            </p:cNvPr>
            <p:cNvSpPr>
              <a:spLocks/>
            </p:cNvSpPr>
            <p:nvPr/>
          </p:nvSpPr>
          <p:spPr bwMode="auto">
            <a:xfrm>
              <a:off x="7454921" y="6208960"/>
              <a:ext cx="3296661" cy="3292125"/>
            </a:xfrm>
            <a:custGeom>
              <a:avLst/>
              <a:gdLst>
                <a:gd name="T0" fmla="*/ 268 w 768"/>
                <a:gd name="T1" fmla="*/ 64 h 767"/>
                <a:gd name="T2" fmla="*/ 704 w 768"/>
                <a:gd name="T3" fmla="*/ 267 h 767"/>
                <a:gd name="T4" fmla="*/ 500 w 768"/>
                <a:gd name="T5" fmla="*/ 703 h 767"/>
                <a:gd name="T6" fmla="*/ 65 w 768"/>
                <a:gd name="T7" fmla="*/ 500 h 767"/>
                <a:gd name="T8" fmla="*/ 268 w 768"/>
                <a:gd name="T9" fmla="*/ 64 h 767"/>
              </a:gdLst>
              <a:ahLst/>
              <a:cxnLst>
                <a:cxn ang="0">
                  <a:pos x="T0" y="T1"/>
                </a:cxn>
                <a:cxn ang="0">
                  <a:pos x="T2" y="T3"/>
                </a:cxn>
                <a:cxn ang="0">
                  <a:pos x="T4" y="T5"/>
                </a:cxn>
                <a:cxn ang="0">
                  <a:pos x="T6" y="T7"/>
                </a:cxn>
                <a:cxn ang="0">
                  <a:pos x="T8" y="T9"/>
                </a:cxn>
              </a:cxnLst>
              <a:rect l="0" t="0" r="r" b="b"/>
              <a:pathLst>
                <a:path w="768" h="767">
                  <a:moveTo>
                    <a:pt x="268" y="64"/>
                  </a:moveTo>
                  <a:cubicBezTo>
                    <a:pt x="444" y="0"/>
                    <a:pt x="639" y="91"/>
                    <a:pt x="704" y="267"/>
                  </a:cubicBezTo>
                  <a:cubicBezTo>
                    <a:pt x="768" y="444"/>
                    <a:pt x="677" y="639"/>
                    <a:pt x="500" y="703"/>
                  </a:cubicBezTo>
                  <a:cubicBezTo>
                    <a:pt x="324" y="767"/>
                    <a:pt x="129" y="676"/>
                    <a:pt x="65" y="500"/>
                  </a:cubicBezTo>
                  <a:cubicBezTo>
                    <a:pt x="0" y="323"/>
                    <a:pt x="91" y="128"/>
                    <a:pt x="268" y="64"/>
                  </a:cubicBezTo>
                  <a:close/>
                </a:path>
              </a:pathLst>
            </a:custGeom>
            <a:solidFill>
              <a:schemeClr val="accent2"/>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17" name="TextBox 16">
              <a:extLst>
                <a:ext uri="{FF2B5EF4-FFF2-40B4-BE49-F238E27FC236}">
                  <a16:creationId xmlns:a16="http://schemas.microsoft.com/office/drawing/2014/main" id="{8EB6DE58-46C0-661B-B07C-6F1BF883C07E}"/>
                </a:ext>
              </a:extLst>
            </p:cNvPr>
            <p:cNvSpPr txBox="1"/>
            <p:nvPr/>
          </p:nvSpPr>
          <p:spPr>
            <a:xfrm>
              <a:off x="7899189" y="6649191"/>
              <a:ext cx="2390073" cy="1108140"/>
            </a:xfrm>
            <a:prstGeom prst="rect">
              <a:avLst/>
            </a:prstGeom>
            <a:noFill/>
          </p:spPr>
          <p:txBody>
            <a:bodyPr wrap="square" rtlCol="0">
              <a:spAutoFit/>
            </a:bodyPr>
            <a:lstStyle/>
            <a:p>
              <a:pPr algn="ctr" defTabSz="228554">
                <a:defRPr/>
              </a:pPr>
              <a:r>
                <a:rPr lang="en-US" sz="1600" b="1" dirty="0" err="1">
                  <a:solidFill>
                    <a:schemeClr val="bg1"/>
                  </a:solidFill>
                  <a:latin typeface="Amasis MT Pro" panose="02040504050005020304" pitchFamily="18" charset="0"/>
                </a:rPr>
                <a:t>semantic</a:t>
              </a:r>
              <a:r>
                <a:rPr lang="en-US" sz="1200" b="1" dirty="0" err="1">
                  <a:solidFill>
                    <a:srgbClr val="FFFFFF"/>
                  </a:solidFill>
                  <a:latin typeface="Century Gothic"/>
                </a:rPr>
                <a:t>.</a:t>
              </a:r>
              <a:r>
                <a:rPr lang="en-US" sz="1400" b="1" dirty="0" err="1">
                  <a:solidFill>
                    <a:srgbClr val="FFFFFF"/>
                  </a:solidFill>
                  <a:latin typeface="Century Gothic"/>
                </a:rPr>
                <a:t>dashboard</a:t>
              </a:r>
              <a:endParaRPr lang="en-US" sz="1200" b="1" dirty="0">
                <a:solidFill>
                  <a:srgbClr val="FFFFFF"/>
                </a:solidFill>
                <a:latin typeface="Century Gothic"/>
              </a:endParaRPr>
            </a:p>
          </p:txBody>
        </p:sp>
      </p:grpSp>
      <p:pic>
        <p:nvPicPr>
          <p:cNvPr id="40" name="Picture 39" descr="A white line drawing of a deer&#10;&#10;Description automatically generated">
            <a:extLst>
              <a:ext uri="{FF2B5EF4-FFF2-40B4-BE49-F238E27FC236}">
                <a16:creationId xmlns:a16="http://schemas.microsoft.com/office/drawing/2014/main" id="{F27B0064-129C-BC69-4092-10A27171B2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7719" y="5077586"/>
            <a:ext cx="688306" cy="790032"/>
          </a:xfrm>
          <a:prstGeom prst="rect">
            <a:avLst/>
          </a:prstGeom>
        </p:spPr>
      </p:pic>
      <p:grpSp>
        <p:nvGrpSpPr>
          <p:cNvPr id="79" name="Group 78"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C6E8CF47-55EC-BFF4-052F-31EB3911ED89}"/>
              </a:ext>
            </a:extLst>
          </p:cNvPr>
          <p:cNvGrpSpPr/>
          <p:nvPr/>
        </p:nvGrpSpPr>
        <p:grpSpPr>
          <a:xfrm>
            <a:off x="7281814" y="2069900"/>
            <a:ext cx="1648116" cy="1645848"/>
            <a:chOff x="13635592" y="3959795"/>
            <a:chExt cx="3296661" cy="3292125"/>
          </a:xfrm>
        </p:grpSpPr>
        <p:sp>
          <p:nvSpPr>
            <p:cNvPr id="80" name="Freeform 11">
              <a:extLst>
                <a:ext uri="{FF2B5EF4-FFF2-40B4-BE49-F238E27FC236}">
                  <a16:creationId xmlns:a16="http://schemas.microsoft.com/office/drawing/2014/main" id="{C8E4853A-E3AE-9CEF-4689-2A131191393E}"/>
                </a:ext>
              </a:extLst>
            </p:cNvPr>
            <p:cNvSpPr>
              <a:spLocks/>
            </p:cNvSpPr>
            <p:nvPr/>
          </p:nvSpPr>
          <p:spPr bwMode="auto">
            <a:xfrm>
              <a:off x="13635592" y="3959795"/>
              <a:ext cx="3296661" cy="3292125"/>
            </a:xfrm>
            <a:custGeom>
              <a:avLst/>
              <a:gdLst>
                <a:gd name="T0" fmla="*/ 268 w 768"/>
                <a:gd name="T1" fmla="*/ 64 h 767"/>
                <a:gd name="T2" fmla="*/ 703 w 768"/>
                <a:gd name="T3" fmla="*/ 267 h 767"/>
                <a:gd name="T4" fmla="*/ 500 w 768"/>
                <a:gd name="T5" fmla="*/ 703 h 767"/>
                <a:gd name="T6" fmla="*/ 64 w 768"/>
                <a:gd name="T7" fmla="*/ 500 h 767"/>
                <a:gd name="T8" fmla="*/ 268 w 768"/>
                <a:gd name="T9" fmla="*/ 64 h 767"/>
              </a:gdLst>
              <a:ahLst/>
              <a:cxnLst>
                <a:cxn ang="0">
                  <a:pos x="T0" y="T1"/>
                </a:cxn>
                <a:cxn ang="0">
                  <a:pos x="T2" y="T3"/>
                </a:cxn>
                <a:cxn ang="0">
                  <a:pos x="T4" y="T5"/>
                </a:cxn>
                <a:cxn ang="0">
                  <a:pos x="T6" y="T7"/>
                </a:cxn>
                <a:cxn ang="0">
                  <a:pos x="T8" y="T9"/>
                </a:cxn>
              </a:cxnLst>
              <a:rect l="0" t="0" r="r" b="b"/>
              <a:pathLst>
                <a:path w="768" h="767">
                  <a:moveTo>
                    <a:pt x="268" y="64"/>
                  </a:moveTo>
                  <a:cubicBezTo>
                    <a:pt x="444" y="0"/>
                    <a:pt x="639" y="91"/>
                    <a:pt x="703" y="267"/>
                  </a:cubicBezTo>
                  <a:cubicBezTo>
                    <a:pt x="768" y="444"/>
                    <a:pt x="677" y="639"/>
                    <a:pt x="500" y="703"/>
                  </a:cubicBezTo>
                  <a:cubicBezTo>
                    <a:pt x="324" y="767"/>
                    <a:pt x="129" y="676"/>
                    <a:pt x="64" y="500"/>
                  </a:cubicBezTo>
                  <a:cubicBezTo>
                    <a:pt x="0" y="323"/>
                    <a:pt x="91" y="128"/>
                    <a:pt x="268" y="64"/>
                  </a:cubicBezTo>
                  <a:close/>
                </a:path>
              </a:pathLst>
            </a:custGeom>
            <a:solidFill>
              <a:schemeClr val="accent2">
                <a:lumMod val="40000"/>
                <a:lumOff val="60000"/>
              </a:schemeClr>
            </a:solidFill>
            <a:ln>
              <a:solidFill>
                <a:schemeClr val="bg1"/>
              </a:solid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81" name="TextBox 80">
              <a:extLst>
                <a:ext uri="{FF2B5EF4-FFF2-40B4-BE49-F238E27FC236}">
                  <a16:creationId xmlns:a16="http://schemas.microsoft.com/office/drawing/2014/main" id="{BEFB5B15-F57B-4001-4526-FB3DDA059C38}"/>
                </a:ext>
              </a:extLst>
            </p:cNvPr>
            <p:cNvSpPr txBox="1"/>
            <p:nvPr/>
          </p:nvSpPr>
          <p:spPr>
            <a:xfrm>
              <a:off x="13964709" y="4239771"/>
              <a:ext cx="2607933" cy="1169702"/>
            </a:xfrm>
            <a:prstGeom prst="rect">
              <a:avLst/>
            </a:prstGeom>
            <a:noFill/>
            <a:ln>
              <a:noFill/>
            </a:ln>
          </p:spPr>
          <p:txBody>
            <a:bodyPr wrap="square" rtlCol="0">
              <a:spAutoFit/>
            </a:bodyPr>
            <a:lstStyle/>
            <a:p>
              <a:pPr marR="0" lvl="0" indent="0" algn="ctr" defTabSz="228554" fontAlgn="auto">
                <a:lnSpc>
                  <a:spcPct val="100000"/>
                </a:lnSpc>
                <a:spcBef>
                  <a:spcPts val="0"/>
                </a:spcBef>
                <a:spcAft>
                  <a:spcPts val="0"/>
                </a:spcAft>
                <a:buClrTx/>
                <a:buSzTx/>
                <a:buFontTx/>
                <a:buNone/>
                <a:tabLst/>
                <a:defRPr/>
              </a:pPr>
              <a:r>
                <a:rPr lang="en-US" altLang="zh-CN" sz="1600" b="1" dirty="0">
                  <a:solidFill>
                    <a:schemeClr val="bg1"/>
                  </a:solidFill>
                  <a:latin typeface="Amasis MT Pro" panose="02040504050005020304" pitchFamily="18" charset="0"/>
                </a:rPr>
                <a:t>TDM metadata</a:t>
              </a:r>
            </a:p>
          </p:txBody>
        </p:sp>
      </p:grpSp>
      <p:grpSp>
        <p:nvGrpSpPr>
          <p:cNvPr id="82" name="Group 81"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47F993A6-9AAD-183A-96E0-132851BC76A3}"/>
              </a:ext>
            </a:extLst>
          </p:cNvPr>
          <p:cNvGrpSpPr/>
          <p:nvPr/>
        </p:nvGrpSpPr>
        <p:grpSpPr>
          <a:xfrm>
            <a:off x="7390631" y="3310702"/>
            <a:ext cx="1461221" cy="1459953"/>
            <a:chOff x="10733444" y="1987240"/>
            <a:chExt cx="2922823" cy="2920287"/>
          </a:xfrm>
        </p:grpSpPr>
        <p:sp>
          <p:nvSpPr>
            <p:cNvPr id="83" name="Oval 9">
              <a:extLst>
                <a:ext uri="{FF2B5EF4-FFF2-40B4-BE49-F238E27FC236}">
                  <a16:creationId xmlns:a16="http://schemas.microsoft.com/office/drawing/2014/main" id="{5F01EF58-6FB6-31C3-F07C-D29A9B3421B6}"/>
                </a:ext>
              </a:extLst>
            </p:cNvPr>
            <p:cNvSpPr>
              <a:spLocks noChangeArrowheads="1"/>
            </p:cNvSpPr>
            <p:nvPr/>
          </p:nvSpPr>
          <p:spPr bwMode="auto">
            <a:xfrm>
              <a:off x="10733444" y="1987240"/>
              <a:ext cx="2920287" cy="2920287"/>
            </a:xfrm>
            <a:prstGeom prst="ellipse">
              <a:avLst/>
            </a:prstGeom>
            <a:solidFill>
              <a:schemeClr val="bg1">
                <a:lumMod val="85000"/>
              </a:schemeClr>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84" name="TextBox 83">
              <a:extLst>
                <a:ext uri="{FF2B5EF4-FFF2-40B4-BE49-F238E27FC236}">
                  <a16:creationId xmlns:a16="http://schemas.microsoft.com/office/drawing/2014/main" id="{E29317F1-2724-D08B-1537-5D6E904CB8B7}"/>
                </a:ext>
              </a:extLst>
            </p:cNvPr>
            <p:cNvSpPr txBox="1"/>
            <p:nvPr/>
          </p:nvSpPr>
          <p:spPr>
            <a:xfrm>
              <a:off x="10733444" y="2333729"/>
              <a:ext cx="2922823" cy="1046577"/>
            </a:xfrm>
            <a:prstGeom prst="rect">
              <a:avLst/>
            </a:prstGeom>
            <a:noFill/>
          </p:spPr>
          <p:txBody>
            <a:bodyPr wrap="square" rtlCol="0">
              <a:spAutoFit/>
            </a:bodyPr>
            <a:lstStyle/>
            <a:p>
              <a:pPr algn="ctr" defTabSz="228554">
                <a:defRPr/>
              </a:pPr>
              <a:r>
                <a:rPr lang="en-US" altLang="zh-CN" sz="1400" b="1" dirty="0">
                  <a:solidFill>
                    <a:schemeClr val="bg1"/>
                  </a:solidFill>
                  <a:effectLst>
                    <a:outerShdw blurRad="38100" dist="38100" dir="2700000" algn="tl">
                      <a:srgbClr val="000000">
                        <a:alpha val="43137"/>
                      </a:srgbClr>
                    </a:outerShdw>
                  </a:effectLst>
                  <a:latin typeface="Amasis MT Pro" panose="02040504050005020304" pitchFamily="18" charset="0"/>
                </a:rPr>
                <a:t>ISO standard guidance</a:t>
              </a:r>
            </a:p>
          </p:txBody>
        </p:sp>
      </p:grpSp>
      <p:grpSp>
        <p:nvGrpSpPr>
          <p:cNvPr id="85" name="Group 84"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F3AE97A5-3A3D-EA22-4942-A77B1066A9DC}"/>
              </a:ext>
            </a:extLst>
          </p:cNvPr>
          <p:cNvGrpSpPr/>
          <p:nvPr/>
        </p:nvGrpSpPr>
        <p:grpSpPr>
          <a:xfrm>
            <a:off x="8120608" y="4040679"/>
            <a:ext cx="1618644" cy="1616378"/>
            <a:chOff x="7400506" y="4263613"/>
            <a:chExt cx="3237709" cy="3233176"/>
          </a:xfrm>
        </p:grpSpPr>
        <p:sp>
          <p:nvSpPr>
            <p:cNvPr id="86" name="Freeform 7">
              <a:extLst>
                <a:ext uri="{FF2B5EF4-FFF2-40B4-BE49-F238E27FC236}">
                  <a16:creationId xmlns:a16="http://schemas.microsoft.com/office/drawing/2014/main" id="{7695E2AD-5D25-E174-9C67-29049BA5CD73}"/>
                </a:ext>
              </a:extLst>
            </p:cNvPr>
            <p:cNvSpPr>
              <a:spLocks/>
            </p:cNvSpPr>
            <p:nvPr/>
          </p:nvSpPr>
          <p:spPr bwMode="auto">
            <a:xfrm>
              <a:off x="7400506" y="4263613"/>
              <a:ext cx="3237709" cy="3233176"/>
            </a:xfrm>
            <a:custGeom>
              <a:avLst/>
              <a:gdLst>
                <a:gd name="T0" fmla="*/ 465 w 754"/>
                <a:gd name="T1" fmla="*/ 49 h 754"/>
                <a:gd name="T2" fmla="*/ 706 w 754"/>
                <a:gd name="T3" fmla="*/ 465 h 754"/>
                <a:gd name="T4" fmla="*/ 289 w 754"/>
                <a:gd name="T5" fmla="*/ 706 h 754"/>
                <a:gd name="T6" fmla="*/ 49 w 754"/>
                <a:gd name="T7" fmla="*/ 289 h 754"/>
                <a:gd name="T8" fmla="*/ 465 w 754"/>
                <a:gd name="T9" fmla="*/ 49 h 754"/>
              </a:gdLst>
              <a:ahLst/>
              <a:cxnLst>
                <a:cxn ang="0">
                  <a:pos x="T0" y="T1"/>
                </a:cxn>
                <a:cxn ang="0">
                  <a:pos x="T2" y="T3"/>
                </a:cxn>
                <a:cxn ang="0">
                  <a:pos x="T4" y="T5"/>
                </a:cxn>
                <a:cxn ang="0">
                  <a:pos x="T6" y="T7"/>
                </a:cxn>
                <a:cxn ang="0">
                  <a:pos x="T8" y="T9"/>
                </a:cxn>
              </a:cxnLst>
              <a:rect l="0" t="0" r="r" b="b"/>
              <a:pathLst>
                <a:path w="754" h="754">
                  <a:moveTo>
                    <a:pt x="465" y="49"/>
                  </a:moveTo>
                  <a:cubicBezTo>
                    <a:pt x="646" y="97"/>
                    <a:pt x="754" y="284"/>
                    <a:pt x="706" y="465"/>
                  </a:cubicBezTo>
                  <a:cubicBezTo>
                    <a:pt x="657" y="647"/>
                    <a:pt x="470" y="754"/>
                    <a:pt x="289" y="706"/>
                  </a:cubicBezTo>
                  <a:cubicBezTo>
                    <a:pt x="108" y="657"/>
                    <a:pt x="0" y="471"/>
                    <a:pt x="49" y="289"/>
                  </a:cubicBezTo>
                  <a:cubicBezTo>
                    <a:pt x="97" y="108"/>
                    <a:pt x="284" y="0"/>
                    <a:pt x="465" y="49"/>
                  </a:cubicBezTo>
                  <a:close/>
                </a:path>
              </a:pathLst>
            </a:custGeom>
            <a:solidFill>
              <a:srgbClr val="D5F576"/>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87" name="TextBox 86">
              <a:extLst>
                <a:ext uri="{FF2B5EF4-FFF2-40B4-BE49-F238E27FC236}">
                  <a16:creationId xmlns:a16="http://schemas.microsoft.com/office/drawing/2014/main" id="{D8C3E0BF-C678-7D61-E18D-F85DEB686755}"/>
                </a:ext>
              </a:extLst>
            </p:cNvPr>
            <p:cNvSpPr txBox="1"/>
            <p:nvPr/>
          </p:nvSpPr>
          <p:spPr>
            <a:xfrm>
              <a:off x="7545975" y="4491049"/>
              <a:ext cx="2920284" cy="1492910"/>
            </a:xfrm>
            <a:prstGeom prst="rect">
              <a:avLst/>
            </a:prstGeom>
            <a:noFill/>
          </p:spPr>
          <p:txBody>
            <a:bodyPr wrap="square" rtlCol="0">
              <a:spAutoFit/>
            </a:bodyPr>
            <a:lstStyle/>
            <a:p>
              <a:pPr algn="ctr" defTabSz="228554">
                <a:defRPr/>
              </a:pPr>
              <a:r>
                <a:rPr lang="en-US" altLang="zh-CN" sz="1600" b="1" dirty="0">
                  <a:solidFill>
                    <a:schemeClr val="bg1"/>
                  </a:solidFill>
                  <a:effectLst>
                    <a:outerShdw blurRad="38100" dist="38100" dir="2700000" algn="tl">
                      <a:srgbClr val="000000">
                        <a:alpha val="43137"/>
                      </a:srgbClr>
                    </a:outerShdw>
                  </a:effectLst>
                  <a:latin typeface="Amasis MT Pro" panose="02040504050005020304" pitchFamily="18" charset="0"/>
                </a:rPr>
                <a:t>Study </a:t>
              </a:r>
            </a:p>
            <a:p>
              <a:pPr algn="ctr" defTabSz="228554">
                <a:defRPr/>
              </a:pPr>
              <a:r>
                <a:rPr lang="en-US" altLang="zh-CN" sz="1600" b="1" dirty="0">
                  <a:solidFill>
                    <a:schemeClr val="bg1"/>
                  </a:solidFill>
                  <a:effectLst>
                    <a:outerShdw blurRad="38100" dist="38100" dir="2700000" algn="tl">
                      <a:srgbClr val="000000">
                        <a:alpha val="43137"/>
                      </a:srgbClr>
                    </a:outerShdw>
                  </a:effectLst>
                  <a:latin typeface="Amasis MT Pro" panose="02040504050005020304" pitchFamily="18" charset="0"/>
                </a:rPr>
                <a:t>protocol</a:t>
              </a:r>
            </a:p>
            <a:p>
              <a:pPr algn="ctr" defTabSz="228554">
                <a:defRPr/>
              </a:pPr>
              <a:endParaRPr lang="en-US" sz="1050" b="1" dirty="0">
                <a:solidFill>
                  <a:srgbClr val="FFFFFF"/>
                </a:solidFill>
                <a:latin typeface="Century Gothic"/>
              </a:endParaRPr>
            </a:p>
          </p:txBody>
        </p:sp>
      </p:grpSp>
      <p:grpSp>
        <p:nvGrpSpPr>
          <p:cNvPr id="88" name="Group 87"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2AD3F62-7050-3C53-489C-DCD89530FBE6}"/>
              </a:ext>
            </a:extLst>
          </p:cNvPr>
          <p:cNvGrpSpPr/>
          <p:nvPr/>
        </p:nvGrpSpPr>
        <p:grpSpPr>
          <a:xfrm>
            <a:off x="9073999" y="4358178"/>
            <a:ext cx="1648116" cy="1645848"/>
            <a:chOff x="7454921" y="6208960"/>
            <a:chExt cx="3296661" cy="3292125"/>
          </a:xfrm>
        </p:grpSpPr>
        <p:sp>
          <p:nvSpPr>
            <p:cNvPr id="89" name="Freeform 6">
              <a:extLst>
                <a:ext uri="{FF2B5EF4-FFF2-40B4-BE49-F238E27FC236}">
                  <a16:creationId xmlns:a16="http://schemas.microsoft.com/office/drawing/2014/main" id="{702537BA-1638-F755-742D-EA9A6456F878}"/>
                </a:ext>
              </a:extLst>
            </p:cNvPr>
            <p:cNvSpPr>
              <a:spLocks/>
            </p:cNvSpPr>
            <p:nvPr/>
          </p:nvSpPr>
          <p:spPr bwMode="auto">
            <a:xfrm>
              <a:off x="7454921" y="6208960"/>
              <a:ext cx="3296661" cy="3292125"/>
            </a:xfrm>
            <a:custGeom>
              <a:avLst/>
              <a:gdLst>
                <a:gd name="T0" fmla="*/ 268 w 768"/>
                <a:gd name="T1" fmla="*/ 64 h 767"/>
                <a:gd name="T2" fmla="*/ 704 w 768"/>
                <a:gd name="T3" fmla="*/ 267 h 767"/>
                <a:gd name="T4" fmla="*/ 500 w 768"/>
                <a:gd name="T5" fmla="*/ 703 h 767"/>
                <a:gd name="T6" fmla="*/ 65 w 768"/>
                <a:gd name="T7" fmla="*/ 500 h 767"/>
                <a:gd name="T8" fmla="*/ 268 w 768"/>
                <a:gd name="T9" fmla="*/ 64 h 767"/>
              </a:gdLst>
              <a:ahLst/>
              <a:cxnLst>
                <a:cxn ang="0">
                  <a:pos x="T0" y="T1"/>
                </a:cxn>
                <a:cxn ang="0">
                  <a:pos x="T2" y="T3"/>
                </a:cxn>
                <a:cxn ang="0">
                  <a:pos x="T4" y="T5"/>
                </a:cxn>
                <a:cxn ang="0">
                  <a:pos x="T6" y="T7"/>
                </a:cxn>
                <a:cxn ang="0">
                  <a:pos x="T8" y="T9"/>
                </a:cxn>
              </a:cxnLst>
              <a:rect l="0" t="0" r="r" b="b"/>
              <a:pathLst>
                <a:path w="768" h="767">
                  <a:moveTo>
                    <a:pt x="268" y="64"/>
                  </a:moveTo>
                  <a:cubicBezTo>
                    <a:pt x="444" y="0"/>
                    <a:pt x="639" y="91"/>
                    <a:pt x="704" y="267"/>
                  </a:cubicBezTo>
                  <a:cubicBezTo>
                    <a:pt x="768" y="444"/>
                    <a:pt x="677" y="639"/>
                    <a:pt x="500" y="703"/>
                  </a:cubicBezTo>
                  <a:cubicBezTo>
                    <a:pt x="324" y="767"/>
                    <a:pt x="129" y="676"/>
                    <a:pt x="65" y="500"/>
                  </a:cubicBezTo>
                  <a:cubicBezTo>
                    <a:pt x="0" y="323"/>
                    <a:pt x="91" y="128"/>
                    <a:pt x="268" y="64"/>
                  </a:cubicBezTo>
                  <a:close/>
                </a:path>
              </a:pathLst>
            </a:custGeom>
            <a:solidFill>
              <a:srgbClr val="41D48F"/>
            </a:solidFill>
            <a:ln>
              <a:noFill/>
            </a:ln>
            <a:effectLst>
              <a:outerShdw blurRad="558800" sx="116000" sy="116000" algn="ctr" rotWithShape="0">
                <a:schemeClr val="tx2">
                  <a:lumMod val="50000"/>
                  <a:alpha val="20000"/>
                </a:schemeClr>
              </a:outerShdw>
            </a:effectLst>
          </p:spPr>
          <p:txBody>
            <a:bodyPr vert="horz" wrap="square" lIns="45714" tIns="22857" rIns="45714" bIns="22857" numCol="1" anchor="t" anchorCtr="0" compatLnSpc="1">
              <a:prstTxWarp prst="textNoShape">
                <a:avLst/>
              </a:prstTxWarp>
            </a:bodyPr>
            <a:lstStyle/>
            <a:p>
              <a:pPr defTabSz="228554">
                <a:defRPr/>
              </a:pPr>
              <a:endParaRPr lang="en-US" sz="900">
                <a:solidFill>
                  <a:srgbClr val="283147"/>
                </a:solidFill>
                <a:latin typeface="Calibri"/>
              </a:endParaRPr>
            </a:p>
          </p:txBody>
        </p:sp>
        <p:sp>
          <p:nvSpPr>
            <p:cNvPr id="90" name="TextBox 89">
              <a:extLst>
                <a:ext uri="{FF2B5EF4-FFF2-40B4-BE49-F238E27FC236}">
                  <a16:creationId xmlns:a16="http://schemas.microsoft.com/office/drawing/2014/main" id="{B906D9DF-1980-9276-2914-D7D7F5F0B652}"/>
                </a:ext>
              </a:extLst>
            </p:cNvPr>
            <p:cNvSpPr txBox="1"/>
            <p:nvPr/>
          </p:nvSpPr>
          <p:spPr>
            <a:xfrm>
              <a:off x="7827720" y="6454974"/>
              <a:ext cx="2609888" cy="1477521"/>
            </a:xfrm>
            <a:prstGeom prst="rect">
              <a:avLst/>
            </a:prstGeom>
            <a:noFill/>
          </p:spPr>
          <p:txBody>
            <a:bodyPr wrap="square" rtlCol="0">
              <a:spAutoFit/>
            </a:bodyPr>
            <a:lstStyle/>
            <a:p>
              <a:pPr algn="ctr" defTabSz="228554">
                <a:defRPr/>
              </a:pPr>
              <a:r>
                <a:rPr lang="en-US" sz="1400" b="1" dirty="0">
                  <a:solidFill>
                    <a:schemeClr val="bg1"/>
                  </a:solidFill>
                  <a:latin typeface="Amasis MT Pro" panose="02040504050005020304" pitchFamily="18" charset="0"/>
                </a:rPr>
                <a:t>Study Specification document</a:t>
              </a:r>
              <a:endParaRPr lang="en-US" sz="1100" b="1" dirty="0">
                <a:solidFill>
                  <a:schemeClr val="bg1"/>
                </a:solidFill>
                <a:latin typeface="Century Gothic"/>
              </a:endParaRPr>
            </a:p>
          </p:txBody>
        </p:sp>
      </p:grpSp>
      <p:sp>
        <p:nvSpPr>
          <p:cNvPr id="91" name="Content Placeholder 2">
            <a:extLst>
              <a:ext uri="{FF2B5EF4-FFF2-40B4-BE49-F238E27FC236}">
                <a16:creationId xmlns:a16="http://schemas.microsoft.com/office/drawing/2014/main" id="{9E1BF683-41D1-EAEF-A16B-2B36B8990DE9}"/>
              </a:ext>
            </a:extLst>
          </p:cNvPr>
          <p:cNvSpPr txBox="1">
            <a:spLocks/>
          </p:cNvSpPr>
          <p:nvPr/>
        </p:nvSpPr>
        <p:spPr>
          <a:xfrm>
            <a:off x="9208914" y="3335146"/>
            <a:ext cx="2340395" cy="761203"/>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Amasis MT Pro" panose="02040504050005020304" pitchFamily="18" charset="0"/>
              </a:rPr>
              <a:t>Main source data</a:t>
            </a:r>
          </a:p>
        </p:txBody>
      </p:sp>
      <p:pic>
        <p:nvPicPr>
          <p:cNvPr id="102" name="Graphic 101">
            <a:extLst>
              <a:ext uri="{FF2B5EF4-FFF2-40B4-BE49-F238E27FC236}">
                <a16:creationId xmlns:a16="http://schemas.microsoft.com/office/drawing/2014/main" id="{02D78BB4-84FF-D0D6-D47A-8E0D648B4A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03595" y="1567367"/>
            <a:ext cx="538201" cy="538201"/>
          </a:xfrm>
          <a:prstGeom prst="rect">
            <a:avLst/>
          </a:prstGeom>
        </p:spPr>
      </p:pic>
      <p:pic>
        <p:nvPicPr>
          <p:cNvPr id="106" name="Graphic 105">
            <a:extLst>
              <a:ext uri="{FF2B5EF4-FFF2-40B4-BE49-F238E27FC236}">
                <a16:creationId xmlns:a16="http://schemas.microsoft.com/office/drawing/2014/main" id="{552734AF-348C-BFC7-D0BA-829AA8A3C5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73377" y="2816240"/>
            <a:ext cx="494462" cy="494462"/>
          </a:xfrm>
          <a:prstGeom prst="rect">
            <a:avLst/>
          </a:prstGeom>
        </p:spPr>
      </p:pic>
      <p:pic>
        <p:nvPicPr>
          <p:cNvPr id="108" name="Graphic 107">
            <a:extLst>
              <a:ext uri="{FF2B5EF4-FFF2-40B4-BE49-F238E27FC236}">
                <a16:creationId xmlns:a16="http://schemas.microsoft.com/office/drawing/2014/main" id="{43F3FE4A-6085-FC7D-4777-A7578AC93F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66647" y="3986975"/>
            <a:ext cx="507919" cy="507919"/>
          </a:xfrm>
          <a:prstGeom prst="rect">
            <a:avLst/>
          </a:prstGeom>
        </p:spPr>
      </p:pic>
      <p:pic>
        <p:nvPicPr>
          <p:cNvPr id="110" name="Graphic 109">
            <a:extLst>
              <a:ext uri="{FF2B5EF4-FFF2-40B4-BE49-F238E27FC236}">
                <a16:creationId xmlns:a16="http://schemas.microsoft.com/office/drawing/2014/main" id="{FEC7AE19-E6C6-0F4E-0A8D-9C4781EF584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497958" y="4680441"/>
            <a:ext cx="738664" cy="738664"/>
          </a:xfrm>
          <a:prstGeom prst="rect">
            <a:avLst/>
          </a:prstGeom>
        </p:spPr>
      </p:pic>
      <p:pic>
        <p:nvPicPr>
          <p:cNvPr id="112" name="Graphic 111">
            <a:extLst>
              <a:ext uri="{FF2B5EF4-FFF2-40B4-BE49-F238E27FC236}">
                <a16:creationId xmlns:a16="http://schemas.microsoft.com/office/drawing/2014/main" id="{006F3267-C2B7-A73F-D733-B8F98E474D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63720" y="5277074"/>
            <a:ext cx="489562" cy="489562"/>
          </a:xfrm>
          <a:prstGeom prst="rect">
            <a:avLst/>
          </a:prstGeom>
        </p:spPr>
      </p:pic>
    </p:spTree>
    <p:extLst>
      <p:ext uri="{BB962C8B-B14F-4D97-AF65-F5344CB8AC3E}">
        <p14:creationId xmlns:p14="http://schemas.microsoft.com/office/powerpoint/2010/main" val="29030172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6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49" presetClass="entr" presetSubtype="0" decel="100000" fill="hold" nodeType="withEffect">
                                  <p:stCondLst>
                                    <p:cond delay="7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nodeType="withEffect">
                                  <p:stCondLst>
                                    <p:cond delay="8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 calcmode="lin" valueType="num">
                                      <p:cBhvr>
                                        <p:cTn id="27" dur="500" fill="hold"/>
                                        <p:tgtEl>
                                          <p:spTgt spid="15"/>
                                        </p:tgtEl>
                                        <p:attrNameLst>
                                          <p:attrName>style.rotation</p:attrName>
                                        </p:attrNameLst>
                                      </p:cBhvr>
                                      <p:tavLst>
                                        <p:tav tm="0">
                                          <p:val>
                                            <p:fltVal val="360"/>
                                          </p:val>
                                        </p:tav>
                                        <p:tav tm="100000">
                                          <p:val>
                                            <p:fltVal val="0"/>
                                          </p:val>
                                        </p:tav>
                                      </p:tavLst>
                                    </p:anim>
                                    <p:animEffect transition="in" filter="fade">
                                      <p:cBhvr>
                                        <p:cTn id="28" dur="500"/>
                                        <p:tgtEl>
                                          <p:spTgt spid="15"/>
                                        </p:tgtEl>
                                      </p:cBhvr>
                                    </p:animEffect>
                                  </p:childTnLst>
                                </p:cTn>
                              </p:par>
                              <p:par>
                                <p:cTn id="29" presetID="49" presetClass="entr" presetSubtype="0" decel="100000" fill="hold" nodeType="withEffect">
                                  <p:stCondLst>
                                    <p:cond delay="9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360"/>
                                          </p:val>
                                        </p:tav>
                                        <p:tav tm="100000">
                                          <p:val>
                                            <p:fltVal val="0"/>
                                          </p:val>
                                        </p:tav>
                                      </p:tavLst>
                                    </p:anim>
                                    <p:animEffect transition="in" filter="fade">
                                      <p:cBhvr>
                                        <p:cTn id="34" dur="500"/>
                                        <p:tgtEl>
                                          <p:spTgt spid="18"/>
                                        </p:tgtEl>
                                      </p:cBhvr>
                                    </p:animEffect>
                                  </p:childTnLst>
                                </p:cTn>
                              </p:par>
                              <p:par>
                                <p:cTn id="35" presetID="49" presetClass="entr" presetSubtype="0" decel="100000" fill="hold" nodeType="withEffect">
                                  <p:stCondLst>
                                    <p:cond delay="100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 calcmode="lin" valueType="num">
                                      <p:cBhvr>
                                        <p:cTn id="39" dur="500" fill="hold"/>
                                        <p:tgtEl>
                                          <p:spTgt spid="24"/>
                                        </p:tgtEl>
                                        <p:attrNameLst>
                                          <p:attrName>style.rotation</p:attrName>
                                        </p:attrNameLst>
                                      </p:cBhvr>
                                      <p:tavLst>
                                        <p:tav tm="0">
                                          <p:val>
                                            <p:fltVal val="360"/>
                                          </p:val>
                                        </p:tav>
                                        <p:tav tm="100000">
                                          <p:val>
                                            <p:fltVal val="0"/>
                                          </p:val>
                                        </p:tav>
                                      </p:tavLst>
                                    </p:anim>
                                    <p:animEffect transition="in" filter="fade">
                                      <p:cBhvr>
                                        <p:cTn id="40" dur="500"/>
                                        <p:tgtEl>
                                          <p:spTgt spid="24"/>
                                        </p:tgtEl>
                                      </p:cBhvr>
                                    </p:animEffect>
                                  </p:childTnLst>
                                </p:cTn>
                              </p:par>
                              <p:par>
                                <p:cTn id="41" presetID="49" presetClass="entr" presetSubtype="0" decel="100000" fill="hold" nodeType="withEffect">
                                  <p:stCondLst>
                                    <p:cond delay="500"/>
                                  </p:stCondLst>
                                  <p:childTnLst>
                                    <p:set>
                                      <p:cBhvr>
                                        <p:cTn id="42" dur="1" fill="hold">
                                          <p:stCondLst>
                                            <p:cond delay="0"/>
                                          </p:stCondLst>
                                        </p:cTn>
                                        <p:tgtEl>
                                          <p:spTgt spid="73"/>
                                        </p:tgtEl>
                                        <p:attrNameLst>
                                          <p:attrName>style.visibility</p:attrName>
                                        </p:attrNameLst>
                                      </p:cBhvr>
                                      <p:to>
                                        <p:strVal val="visible"/>
                                      </p:to>
                                    </p:set>
                                    <p:anim calcmode="lin" valueType="num">
                                      <p:cBhvr>
                                        <p:cTn id="43" dur="500" fill="hold"/>
                                        <p:tgtEl>
                                          <p:spTgt spid="73"/>
                                        </p:tgtEl>
                                        <p:attrNameLst>
                                          <p:attrName>ppt_w</p:attrName>
                                        </p:attrNameLst>
                                      </p:cBhvr>
                                      <p:tavLst>
                                        <p:tav tm="0">
                                          <p:val>
                                            <p:fltVal val="0"/>
                                          </p:val>
                                        </p:tav>
                                        <p:tav tm="100000">
                                          <p:val>
                                            <p:strVal val="#ppt_w"/>
                                          </p:val>
                                        </p:tav>
                                      </p:tavLst>
                                    </p:anim>
                                    <p:anim calcmode="lin" valueType="num">
                                      <p:cBhvr>
                                        <p:cTn id="44" dur="500" fill="hold"/>
                                        <p:tgtEl>
                                          <p:spTgt spid="73"/>
                                        </p:tgtEl>
                                        <p:attrNameLst>
                                          <p:attrName>ppt_h</p:attrName>
                                        </p:attrNameLst>
                                      </p:cBhvr>
                                      <p:tavLst>
                                        <p:tav tm="0">
                                          <p:val>
                                            <p:fltVal val="0"/>
                                          </p:val>
                                        </p:tav>
                                        <p:tav tm="100000">
                                          <p:val>
                                            <p:strVal val="#ppt_h"/>
                                          </p:val>
                                        </p:tav>
                                      </p:tavLst>
                                    </p:anim>
                                    <p:anim calcmode="lin" valueType="num">
                                      <p:cBhvr>
                                        <p:cTn id="45" dur="500" fill="hold"/>
                                        <p:tgtEl>
                                          <p:spTgt spid="73"/>
                                        </p:tgtEl>
                                        <p:attrNameLst>
                                          <p:attrName>style.rotation</p:attrName>
                                        </p:attrNameLst>
                                      </p:cBhvr>
                                      <p:tavLst>
                                        <p:tav tm="0">
                                          <p:val>
                                            <p:fltVal val="360"/>
                                          </p:val>
                                        </p:tav>
                                        <p:tav tm="100000">
                                          <p:val>
                                            <p:fltVal val="0"/>
                                          </p:val>
                                        </p:tav>
                                      </p:tavLst>
                                    </p:anim>
                                    <p:animEffect transition="in" filter="fade">
                                      <p:cBhvr>
                                        <p:cTn id="46" dur="500"/>
                                        <p:tgtEl>
                                          <p:spTgt spid="73"/>
                                        </p:tgtEl>
                                      </p:cBhvr>
                                    </p:animEffect>
                                  </p:childTnLst>
                                </p:cTn>
                              </p:par>
                              <p:par>
                                <p:cTn id="47" presetID="49" presetClass="entr" presetSubtype="0" decel="100000" fill="hold" nodeType="withEffect">
                                  <p:stCondLst>
                                    <p:cond delay="600"/>
                                  </p:stCondLst>
                                  <p:childTnLst>
                                    <p:set>
                                      <p:cBhvr>
                                        <p:cTn id="48" dur="1" fill="hold">
                                          <p:stCondLst>
                                            <p:cond delay="0"/>
                                          </p:stCondLst>
                                        </p:cTn>
                                        <p:tgtEl>
                                          <p:spTgt spid="76"/>
                                        </p:tgtEl>
                                        <p:attrNameLst>
                                          <p:attrName>style.visibility</p:attrName>
                                        </p:attrNameLst>
                                      </p:cBhvr>
                                      <p:to>
                                        <p:strVal val="visible"/>
                                      </p:to>
                                    </p:set>
                                    <p:anim calcmode="lin" valueType="num">
                                      <p:cBhvr>
                                        <p:cTn id="49" dur="500" fill="hold"/>
                                        <p:tgtEl>
                                          <p:spTgt spid="76"/>
                                        </p:tgtEl>
                                        <p:attrNameLst>
                                          <p:attrName>ppt_w</p:attrName>
                                        </p:attrNameLst>
                                      </p:cBhvr>
                                      <p:tavLst>
                                        <p:tav tm="0">
                                          <p:val>
                                            <p:fltVal val="0"/>
                                          </p:val>
                                        </p:tav>
                                        <p:tav tm="100000">
                                          <p:val>
                                            <p:strVal val="#ppt_w"/>
                                          </p:val>
                                        </p:tav>
                                      </p:tavLst>
                                    </p:anim>
                                    <p:anim calcmode="lin" valueType="num">
                                      <p:cBhvr>
                                        <p:cTn id="50" dur="500" fill="hold"/>
                                        <p:tgtEl>
                                          <p:spTgt spid="76"/>
                                        </p:tgtEl>
                                        <p:attrNameLst>
                                          <p:attrName>ppt_h</p:attrName>
                                        </p:attrNameLst>
                                      </p:cBhvr>
                                      <p:tavLst>
                                        <p:tav tm="0">
                                          <p:val>
                                            <p:fltVal val="0"/>
                                          </p:val>
                                        </p:tav>
                                        <p:tav tm="100000">
                                          <p:val>
                                            <p:strVal val="#ppt_h"/>
                                          </p:val>
                                        </p:tav>
                                      </p:tavLst>
                                    </p:anim>
                                    <p:anim calcmode="lin" valueType="num">
                                      <p:cBhvr>
                                        <p:cTn id="51" dur="500" fill="hold"/>
                                        <p:tgtEl>
                                          <p:spTgt spid="76"/>
                                        </p:tgtEl>
                                        <p:attrNameLst>
                                          <p:attrName>style.rotation</p:attrName>
                                        </p:attrNameLst>
                                      </p:cBhvr>
                                      <p:tavLst>
                                        <p:tav tm="0">
                                          <p:val>
                                            <p:fltVal val="360"/>
                                          </p:val>
                                        </p:tav>
                                        <p:tav tm="100000">
                                          <p:val>
                                            <p:fltVal val="0"/>
                                          </p:val>
                                        </p:tav>
                                      </p:tavLst>
                                    </p:anim>
                                    <p:animEffect transition="in" filter="fade">
                                      <p:cBhvr>
                                        <p:cTn id="52" dur="500"/>
                                        <p:tgtEl>
                                          <p:spTgt spid="76"/>
                                        </p:tgtEl>
                                      </p:cBhvr>
                                    </p:animEffect>
                                  </p:childTnLst>
                                </p:cTn>
                              </p:par>
                              <p:par>
                                <p:cTn id="53" presetID="49" presetClass="entr" presetSubtype="0" decel="100000" fill="hold" nodeType="withEffect">
                                  <p:stCondLst>
                                    <p:cond delay="70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 calcmode="lin" valueType="num">
                                      <p:cBhvr>
                                        <p:cTn id="57" dur="500" fill="hold"/>
                                        <p:tgtEl>
                                          <p:spTgt spid="79"/>
                                        </p:tgtEl>
                                        <p:attrNameLst>
                                          <p:attrName>style.rotation</p:attrName>
                                        </p:attrNameLst>
                                      </p:cBhvr>
                                      <p:tavLst>
                                        <p:tav tm="0">
                                          <p:val>
                                            <p:fltVal val="360"/>
                                          </p:val>
                                        </p:tav>
                                        <p:tav tm="100000">
                                          <p:val>
                                            <p:fltVal val="0"/>
                                          </p:val>
                                        </p:tav>
                                      </p:tavLst>
                                    </p:anim>
                                    <p:animEffect transition="in" filter="fade">
                                      <p:cBhvr>
                                        <p:cTn id="58" dur="500"/>
                                        <p:tgtEl>
                                          <p:spTgt spid="79"/>
                                        </p:tgtEl>
                                      </p:cBhvr>
                                    </p:animEffect>
                                  </p:childTnLst>
                                </p:cTn>
                              </p:par>
                              <p:par>
                                <p:cTn id="59" presetID="49" presetClass="entr" presetSubtype="0" decel="100000" fill="hold" nodeType="withEffect">
                                  <p:stCondLst>
                                    <p:cond delay="800"/>
                                  </p:stCondLst>
                                  <p:childTnLst>
                                    <p:set>
                                      <p:cBhvr>
                                        <p:cTn id="60" dur="1" fill="hold">
                                          <p:stCondLst>
                                            <p:cond delay="0"/>
                                          </p:stCondLst>
                                        </p:cTn>
                                        <p:tgtEl>
                                          <p:spTgt spid="82"/>
                                        </p:tgtEl>
                                        <p:attrNameLst>
                                          <p:attrName>style.visibility</p:attrName>
                                        </p:attrNameLst>
                                      </p:cBhvr>
                                      <p:to>
                                        <p:strVal val="visible"/>
                                      </p:to>
                                    </p:set>
                                    <p:anim calcmode="lin" valueType="num">
                                      <p:cBhvr>
                                        <p:cTn id="61" dur="500" fill="hold"/>
                                        <p:tgtEl>
                                          <p:spTgt spid="82"/>
                                        </p:tgtEl>
                                        <p:attrNameLst>
                                          <p:attrName>ppt_w</p:attrName>
                                        </p:attrNameLst>
                                      </p:cBhvr>
                                      <p:tavLst>
                                        <p:tav tm="0">
                                          <p:val>
                                            <p:fltVal val="0"/>
                                          </p:val>
                                        </p:tav>
                                        <p:tav tm="100000">
                                          <p:val>
                                            <p:strVal val="#ppt_w"/>
                                          </p:val>
                                        </p:tav>
                                      </p:tavLst>
                                    </p:anim>
                                    <p:anim calcmode="lin" valueType="num">
                                      <p:cBhvr>
                                        <p:cTn id="62" dur="500" fill="hold"/>
                                        <p:tgtEl>
                                          <p:spTgt spid="82"/>
                                        </p:tgtEl>
                                        <p:attrNameLst>
                                          <p:attrName>ppt_h</p:attrName>
                                        </p:attrNameLst>
                                      </p:cBhvr>
                                      <p:tavLst>
                                        <p:tav tm="0">
                                          <p:val>
                                            <p:fltVal val="0"/>
                                          </p:val>
                                        </p:tav>
                                        <p:tav tm="100000">
                                          <p:val>
                                            <p:strVal val="#ppt_h"/>
                                          </p:val>
                                        </p:tav>
                                      </p:tavLst>
                                    </p:anim>
                                    <p:anim calcmode="lin" valueType="num">
                                      <p:cBhvr>
                                        <p:cTn id="63" dur="500" fill="hold"/>
                                        <p:tgtEl>
                                          <p:spTgt spid="82"/>
                                        </p:tgtEl>
                                        <p:attrNameLst>
                                          <p:attrName>style.rotation</p:attrName>
                                        </p:attrNameLst>
                                      </p:cBhvr>
                                      <p:tavLst>
                                        <p:tav tm="0">
                                          <p:val>
                                            <p:fltVal val="360"/>
                                          </p:val>
                                        </p:tav>
                                        <p:tav tm="100000">
                                          <p:val>
                                            <p:fltVal val="0"/>
                                          </p:val>
                                        </p:tav>
                                      </p:tavLst>
                                    </p:anim>
                                    <p:animEffect transition="in" filter="fade">
                                      <p:cBhvr>
                                        <p:cTn id="64" dur="500"/>
                                        <p:tgtEl>
                                          <p:spTgt spid="82"/>
                                        </p:tgtEl>
                                      </p:cBhvr>
                                    </p:animEffect>
                                  </p:childTnLst>
                                </p:cTn>
                              </p:par>
                              <p:par>
                                <p:cTn id="65" presetID="49" presetClass="entr" presetSubtype="0" decel="100000" fill="hold" nodeType="withEffect">
                                  <p:stCondLst>
                                    <p:cond delay="900"/>
                                  </p:stCondLst>
                                  <p:childTnLst>
                                    <p:set>
                                      <p:cBhvr>
                                        <p:cTn id="66" dur="1" fill="hold">
                                          <p:stCondLst>
                                            <p:cond delay="0"/>
                                          </p:stCondLst>
                                        </p:cTn>
                                        <p:tgtEl>
                                          <p:spTgt spid="85"/>
                                        </p:tgtEl>
                                        <p:attrNameLst>
                                          <p:attrName>style.visibility</p:attrName>
                                        </p:attrNameLst>
                                      </p:cBhvr>
                                      <p:to>
                                        <p:strVal val="visible"/>
                                      </p:to>
                                    </p:set>
                                    <p:anim calcmode="lin" valueType="num">
                                      <p:cBhvr>
                                        <p:cTn id="67" dur="500" fill="hold"/>
                                        <p:tgtEl>
                                          <p:spTgt spid="85"/>
                                        </p:tgtEl>
                                        <p:attrNameLst>
                                          <p:attrName>ppt_w</p:attrName>
                                        </p:attrNameLst>
                                      </p:cBhvr>
                                      <p:tavLst>
                                        <p:tav tm="0">
                                          <p:val>
                                            <p:fltVal val="0"/>
                                          </p:val>
                                        </p:tav>
                                        <p:tav tm="100000">
                                          <p:val>
                                            <p:strVal val="#ppt_w"/>
                                          </p:val>
                                        </p:tav>
                                      </p:tavLst>
                                    </p:anim>
                                    <p:anim calcmode="lin" valueType="num">
                                      <p:cBhvr>
                                        <p:cTn id="68" dur="500" fill="hold"/>
                                        <p:tgtEl>
                                          <p:spTgt spid="85"/>
                                        </p:tgtEl>
                                        <p:attrNameLst>
                                          <p:attrName>ppt_h</p:attrName>
                                        </p:attrNameLst>
                                      </p:cBhvr>
                                      <p:tavLst>
                                        <p:tav tm="0">
                                          <p:val>
                                            <p:fltVal val="0"/>
                                          </p:val>
                                        </p:tav>
                                        <p:tav tm="100000">
                                          <p:val>
                                            <p:strVal val="#ppt_h"/>
                                          </p:val>
                                        </p:tav>
                                      </p:tavLst>
                                    </p:anim>
                                    <p:anim calcmode="lin" valueType="num">
                                      <p:cBhvr>
                                        <p:cTn id="69" dur="500" fill="hold"/>
                                        <p:tgtEl>
                                          <p:spTgt spid="85"/>
                                        </p:tgtEl>
                                        <p:attrNameLst>
                                          <p:attrName>style.rotation</p:attrName>
                                        </p:attrNameLst>
                                      </p:cBhvr>
                                      <p:tavLst>
                                        <p:tav tm="0">
                                          <p:val>
                                            <p:fltVal val="360"/>
                                          </p:val>
                                        </p:tav>
                                        <p:tav tm="100000">
                                          <p:val>
                                            <p:fltVal val="0"/>
                                          </p:val>
                                        </p:tav>
                                      </p:tavLst>
                                    </p:anim>
                                    <p:animEffect transition="in" filter="fade">
                                      <p:cBhvr>
                                        <p:cTn id="70" dur="500"/>
                                        <p:tgtEl>
                                          <p:spTgt spid="85"/>
                                        </p:tgtEl>
                                      </p:cBhvr>
                                    </p:animEffect>
                                  </p:childTnLst>
                                </p:cTn>
                              </p:par>
                              <p:par>
                                <p:cTn id="71" presetID="49" presetClass="entr" presetSubtype="0" decel="100000" fill="hold" nodeType="withEffect">
                                  <p:stCondLst>
                                    <p:cond delay="1000"/>
                                  </p:stCondLst>
                                  <p:childTnLst>
                                    <p:set>
                                      <p:cBhvr>
                                        <p:cTn id="72" dur="1" fill="hold">
                                          <p:stCondLst>
                                            <p:cond delay="0"/>
                                          </p:stCondLst>
                                        </p:cTn>
                                        <p:tgtEl>
                                          <p:spTgt spid="88"/>
                                        </p:tgtEl>
                                        <p:attrNameLst>
                                          <p:attrName>style.visibility</p:attrName>
                                        </p:attrNameLst>
                                      </p:cBhvr>
                                      <p:to>
                                        <p:strVal val="visible"/>
                                      </p:to>
                                    </p:set>
                                    <p:anim calcmode="lin" valueType="num">
                                      <p:cBhvr>
                                        <p:cTn id="73" dur="500" fill="hold"/>
                                        <p:tgtEl>
                                          <p:spTgt spid="88"/>
                                        </p:tgtEl>
                                        <p:attrNameLst>
                                          <p:attrName>ppt_w</p:attrName>
                                        </p:attrNameLst>
                                      </p:cBhvr>
                                      <p:tavLst>
                                        <p:tav tm="0">
                                          <p:val>
                                            <p:fltVal val="0"/>
                                          </p:val>
                                        </p:tav>
                                        <p:tav tm="100000">
                                          <p:val>
                                            <p:strVal val="#ppt_w"/>
                                          </p:val>
                                        </p:tav>
                                      </p:tavLst>
                                    </p:anim>
                                    <p:anim calcmode="lin" valueType="num">
                                      <p:cBhvr>
                                        <p:cTn id="74" dur="500" fill="hold"/>
                                        <p:tgtEl>
                                          <p:spTgt spid="88"/>
                                        </p:tgtEl>
                                        <p:attrNameLst>
                                          <p:attrName>ppt_h</p:attrName>
                                        </p:attrNameLst>
                                      </p:cBhvr>
                                      <p:tavLst>
                                        <p:tav tm="0">
                                          <p:val>
                                            <p:fltVal val="0"/>
                                          </p:val>
                                        </p:tav>
                                        <p:tav tm="100000">
                                          <p:val>
                                            <p:strVal val="#ppt_h"/>
                                          </p:val>
                                        </p:tav>
                                      </p:tavLst>
                                    </p:anim>
                                    <p:anim calcmode="lin" valueType="num">
                                      <p:cBhvr>
                                        <p:cTn id="75" dur="500" fill="hold"/>
                                        <p:tgtEl>
                                          <p:spTgt spid="88"/>
                                        </p:tgtEl>
                                        <p:attrNameLst>
                                          <p:attrName>style.rotation</p:attrName>
                                        </p:attrNameLst>
                                      </p:cBhvr>
                                      <p:tavLst>
                                        <p:tav tm="0">
                                          <p:val>
                                            <p:fltVal val="360"/>
                                          </p:val>
                                        </p:tav>
                                        <p:tav tm="100000">
                                          <p:val>
                                            <p:fltVal val="0"/>
                                          </p:val>
                                        </p:tav>
                                      </p:tavLst>
                                    </p:anim>
                                    <p:animEffect transition="in" filter="fade">
                                      <p:cBhvr>
                                        <p:cTn id="76" dur="500"/>
                                        <p:tgtEl>
                                          <p:spTgt spid="88"/>
                                        </p:tgtEl>
                                      </p:cBhvr>
                                    </p:animEffect>
                                  </p:childTnLst>
                                </p:cTn>
                              </p:par>
                              <p:par>
                                <p:cTn id="77" presetID="49" presetClass="entr" presetSubtype="0" decel="100000" fill="hold" nodeType="withEffect">
                                  <p:stCondLst>
                                    <p:cond delay="500"/>
                                  </p:stCondLst>
                                  <p:childTnLst>
                                    <p:set>
                                      <p:cBhvr>
                                        <p:cTn id="78" dur="1" fill="hold">
                                          <p:stCondLst>
                                            <p:cond delay="0"/>
                                          </p:stCondLst>
                                        </p:cTn>
                                        <p:tgtEl>
                                          <p:spTgt spid="46"/>
                                        </p:tgtEl>
                                        <p:attrNameLst>
                                          <p:attrName>style.visibility</p:attrName>
                                        </p:attrNameLst>
                                      </p:cBhvr>
                                      <p:to>
                                        <p:strVal val="visible"/>
                                      </p:to>
                                    </p:set>
                                    <p:anim calcmode="lin" valueType="num">
                                      <p:cBhvr>
                                        <p:cTn id="79" dur="500" fill="hold"/>
                                        <p:tgtEl>
                                          <p:spTgt spid="46"/>
                                        </p:tgtEl>
                                        <p:attrNameLst>
                                          <p:attrName>ppt_w</p:attrName>
                                        </p:attrNameLst>
                                      </p:cBhvr>
                                      <p:tavLst>
                                        <p:tav tm="0">
                                          <p:val>
                                            <p:fltVal val="0"/>
                                          </p:val>
                                        </p:tav>
                                        <p:tav tm="100000">
                                          <p:val>
                                            <p:strVal val="#ppt_w"/>
                                          </p:val>
                                        </p:tav>
                                      </p:tavLst>
                                    </p:anim>
                                    <p:anim calcmode="lin" valueType="num">
                                      <p:cBhvr>
                                        <p:cTn id="80" dur="500" fill="hold"/>
                                        <p:tgtEl>
                                          <p:spTgt spid="46"/>
                                        </p:tgtEl>
                                        <p:attrNameLst>
                                          <p:attrName>ppt_h</p:attrName>
                                        </p:attrNameLst>
                                      </p:cBhvr>
                                      <p:tavLst>
                                        <p:tav tm="0">
                                          <p:val>
                                            <p:fltVal val="0"/>
                                          </p:val>
                                        </p:tav>
                                        <p:tav tm="100000">
                                          <p:val>
                                            <p:strVal val="#ppt_h"/>
                                          </p:val>
                                        </p:tav>
                                      </p:tavLst>
                                    </p:anim>
                                    <p:anim calcmode="lin" valueType="num">
                                      <p:cBhvr>
                                        <p:cTn id="81" dur="500" fill="hold"/>
                                        <p:tgtEl>
                                          <p:spTgt spid="46"/>
                                        </p:tgtEl>
                                        <p:attrNameLst>
                                          <p:attrName>style.rotation</p:attrName>
                                        </p:attrNameLst>
                                      </p:cBhvr>
                                      <p:tavLst>
                                        <p:tav tm="0">
                                          <p:val>
                                            <p:fltVal val="360"/>
                                          </p:val>
                                        </p:tav>
                                        <p:tav tm="100000">
                                          <p:val>
                                            <p:fltVal val="0"/>
                                          </p:val>
                                        </p:tav>
                                      </p:tavLst>
                                    </p:anim>
                                    <p:animEffect transition="in" filter="fade">
                                      <p:cBhvr>
                                        <p:cTn id="82" dur="500"/>
                                        <p:tgtEl>
                                          <p:spTgt spid="46"/>
                                        </p:tgtEl>
                                      </p:cBhvr>
                                    </p:animEffect>
                                  </p:childTnLst>
                                </p:cTn>
                              </p:par>
                              <p:par>
                                <p:cTn id="83" presetID="49" presetClass="entr" presetSubtype="0" decel="100000" fill="hold" nodeType="withEffect">
                                  <p:stCondLst>
                                    <p:cond delay="5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style.rotation</p:attrName>
                                        </p:attrNameLst>
                                      </p:cBhvr>
                                      <p:tavLst>
                                        <p:tav tm="0">
                                          <p:val>
                                            <p:fltVal val="360"/>
                                          </p:val>
                                        </p:tav>
                                        <p:tav tm="100000">
                                          <p:val>
                                            <p:fltVal val="0"/>
                                          </p:val>
                                        </p:tav>
                                      </p:tavLst>
                                    </p:anim>
                                    <p:animEffect transition="in" filter="fade">
                                      <p:cBhvr>
                                        <p:cTn id="88" dur="500"/>
                                        <p:tgtEl>
                                          <p:spTgt spid="44"/>
                                        </p:tgtEl>
                                      </p:cBhvr>
                                    </p:animEffect>
                                  </p:childTnLst>
                                </p:cTn>
                              </p:par>
                              <p:par>
                                <p:cTn id="89" presetID="49" presetClass="entr" presetSubtype="0" decel="100000" fill="hold" nodeType="withEffect">
                                  <p:stCondLst>
                                    <p:cond delay="500"/>
                                  </p:stCondLst>
                                  <p:childTnLst>
                                    <p:set>
                                      <p:cBhvr>
                                        <p:cTn id="90" dur="1" fill="hold">
                                          <p:stCondLst>
                                            <p:cond delay="0"/>
                                          </p:stCondLst>
                                        </p:cTn>
                                        <p:tgtEl>
                                          <p:spTgt spid="42"/>
                                        </p:tgtEl>
                                        <p:attrNameLst>
                                          <p:attrName>style.visibility</p:attrName>
                                        </p:attrNameLst>
                                      </p:cBhvr>
                                      <p:to>
                                        <p:strVal val="visible"/>
                                      </p:to>
                                    </p:set>
                                    <p:anim calcmode="lin" valueType="num">
                                      <p:cBhvr>
                                        <p:cTn id="91" dur="500" fill="hold"/>
                                        <p:tgtEl>
                                          <p:spTgt spid="42"/>
                                        </p:tgtEl>
                                        <p:attrNameLst>
                                          <p:attrName>ppt_w</p:attrName>
                                        </p:attrNameLst>
                                      </p:cBhvr>
                                      <p:tavLst>
                                        <p:tav tm="0">
                                          <p:val>
                                            <p:fltVal val="0"/>
                                          </p:val>
                                        </p:tav>
                                        <p:tav tm="100000">
                                          <p:val>
                                            <p:strVal val="#ppt_w"/>
                                          </p:val>
                                        </p:tav>
                                      </p:tavLst>
                                    </p:anim>
                                    <p:anim calcmode="lin" valueType="num">
                                      <p:cBhvr>
                                        <p:cTn id="92" dur="500" fill="hold"/>
                                        <p:tgtEl>
                                          <p:spTgt spid="42"/>
                                        </p:tgtEl>
                                        <p:attrNameLst>
                                          <p:attrName>ppt_h</p:attrName>
                                        </p:attrNameLst>
                                      </p:cBhvr>
                                      <p:tavLst>
                                        <p:tav tm="0">
                                          <p:val>
                                            <p:fltVal val="0"/>
                                          </p:val>
                                        </p:tav>
                                        <p:tav tm="100000">
                                          <p:val>
                                            <p:strVal val="#ppt_h"/>
                                          </p:val>
                                        </p:tav>
                                      </p:tavLst>
                                    </p:anim>
                                    <p:anim calcmode="lin" valueType="num">
                                      <p:cBhvr>
                                        <p:cTn id="93" dur="500" fill="hold"/>
                                        <p:tgtEl>
                                          <p:spTgt spid="42"/>
                                        </p:tgtEl>
                                        <p:attrNameLst>
                                          <p:attrName>style.rotation</p:attrName>
                                        </p:attrNameLst>
                                      </p:cBhvr>
                                      <p:tavLst>
                                        <p:tav tm="0">
                                          <p:val>
                                            <p:fltVal val="360"/>
                                          </p:val>
                                        </p:tav>
                                        <p:tav tm="100000">
                                          <p:val>
                                            <p:fltVal val="0"/>
                                          </p:val>
                                        </p:tav>
                                      </p:tavLst>
                                    </p:anim>
                                    <p:animEffect transition="in" filter="fade">
                                      <p:cBhvr>
                                        <p:cTn id="94" dur="500"/>
                                        <p:tgtEl>
                                          <p:spTgt spid="42"/>
                                        </p:tgtEl>
                                      </p:cBhvr>
                                    </p:animEffect>
                                  </p:childTnLst>
                                </p:cTn>
                              </p:par>
                              <p:par>
                                <p:cTn id="95" presetID="49" presetClass="entr" presetSubtype="0" decel="100000" fill="hold" nodeType="withEffect">
                                  <p:stCondLst>
                                    <p:cond delay="500"/>
                                  </p:stCondLst>
                                  <p:childTnLst>
                                    <p:set>
                                      <p:cBhvr>
                                        <p:cTn id="96" dur="1" fill="hold">
                                          <p:stCondLst>
                                            <p:cond delay="0"/>
                                          </p:stCondLst>
                                        </p:cTn>
                                        <p:tgtEl>
                                          <p:spTgt spid="36"/>
                                        </p:tgtEl>
                                        <p:attrNameLst>
                                          <p:attrName>style.visibility</p:attrName>
                                        </p:attrNameLst>
                                      </p:cBhvr>
                                      <p:to>
                                        <p:strVal val="visible"/>
                                      </p:to>
                                    </p:set>
                                    <p:anim calcmode="lin" valueType="num">
                                      <p:cBhvr>
                                        <p:cTn id="97" dur="500" fill="hold"/>
                                        <p:tgtEl>
                                          <p:spTgt spid="36"/>
                                        </p:tgtEl>
                                        <p:attrNameLst>
                                          <p:attrName>ppt_w</p:attrName>
                                        </p:attrNameLst>
                                      </p:cBhvr>
                                      <p:tavLst>
                                        <p:tav tm="0">
                                          <p:val>
                                            <p:fltVal val="0"/>
                                          </p:val>
                                        </p:tav>
                                        <p:tav tm="100000">
                                          <p:val>
                                            <p:strVal val="#ppt_w"/>
                                          </p:val>
                                        </p:tav>
                                      </p:tavLst>
                                    </p:anim>
                                    <p:anim calcmode="lin" valueType="num">
                                      <p:cBhvr>
                                        <p:cTn id="98" dur="500" fill="hold"/>
                                        <p:tgtEl>
                                          <p:spTgt spid="36"/>
                                        </p:tgtEl>
                                        <p:attrNameLst>
                                          <p:attrName>ppt_h</p:attrName>
                                        </p:attrNameLst>
                                      </p:cBhvr>
                                      <p:tavLst>
                                        <p:tav tm="0">
                                          <p:val>
                                            <p:fltVal val="0"/>
                                          </p:val>
                                        </p:tav>
                                        <p:tav tm="100000">
                                          <p:val>
                                            <p:strVal val="#ppt_h"/>
                                          </p:val>
                                        </p:tav>
                                      </p:tavLst>
                                    </p:anim>
                                    <p:anim calcmode="lin" valueType="num">
                                      <p:cBhvr>
                                        <p:cTn id="99" dur="500" fill="hold"/>
                                        <p:tgtEl>
                                          <p:spTgt spid="36"/>
                                        </p:tgtEl>
                                        <p:attrNameLst>
                                          <p:attrName>style.rotation</p:attrName>
                                        </p:attrNameLst>
                                      </p:cBhvr>
                                      <p:tavLst>
                                        <p:tav tm="0">
                                          <p:val>
                                            <p:fltVal val="360"/>
                                          </p:val>
                                        </p:tav>
                                        <p:tav tm="100000">
                                          <p:val>
                                            <p:fltVal val="0"/>
                                          </p:val>
                                        </p:tav>
                                      </p:tavLst>
                                    </p:anim>
                                    <p:animEffect transition="in" filter="fade">
                                      <p:cBhvr>
                                        <p:cTn id="100" dur="500"/>
                                        <p:tgtEl>
                                          <p:spTgt spid="36"/>
                                        </p:tgtEl>
                                      </p:cBhvr>
                                    </p:animEffect>
                                  </p:childTnLst>
                                </p:cTn>
                              </p:par>
                              <p:par>
                                <p:cTn id="101" presetID="49" presetClass="entr" presetSubtype="0" decel="100000" fill="hold" nodeType="withEffect">
                                  <p:stCondLst>
                                    <p:cond delay="500"/>
                                  </p:stCondLst>
                                  <p:childTnLst>
                                    <p:set>
                                      <p:cBhvr>
                                        <p:cTn id="102" dur="1" fill="hold">
                                          <p:stCondLst>
                                            <p:cond delay="0"/>
                                          </p:stCondLst>
                                        </p:cTn>
                                        <p:tgtEl>
                                          <p:spTgt spid="38"/>
                                        </p:tgtEl>
                                        <p:attrNameLst>
                                          <p:attrName>style.visibility</p:attrName>
                                        </p:attrNameLst>
                                      </p:cBhvr>
                                      <p:to>
                                        <p:strVal val="visible"/>
                                      </p:to>
                                    </p:set>
                                    <p:anim calcmode="lin" valueType="num">
                                      <p:cBhvr>
                                        <p:cTn id="103" dur="500" fill="hold"/>
                                        <p:tgtEl>
                                          <p:spTgt spid="38"/>
                                        </p:tgtEl>
                                        <p:attrNameLst>
                                          <p:attrName>ppt_w</p:attrName>
                                        </p:attrNameLst>
                                      </p:cBhvr>
                                      <p:tavLst>
                                        <p:tav tm="0">
                                          <p:val>
                                            <p:fltVal val="0"/>
                                          </p:val>
                                        </p:tav>
                                        <p:tav tm="100000">
                                          <p:val>
                                            <p:strVal val="#ppt_w"/>
                                          </p:val>
                                        </p:tav>
                                      </p:tavLst>
                                    </p:anim>
                                    <p:anim calcmode="lin" valueType="num">
                                      <p:cBhvr>
                                        <p:cTn id="104" dur="500" fill="hold"/>
                                        <p:tgtEl>
                                          <p:spTgt spid="38"/>
                                        </p:tgtEl>
                                        <p:attrNameLst>
                                          <p:attrName>ppt_h</p:attrName>
                                        </p:attrNameLst>
                                      </p:cBhvr>
                                      <p:tavLst>
                                        <p:tav tm="0">
                                          <p:val>
                                            <p:fltVal val="0"/>
                                          </p:val>
                                        </p:tav>
                                        <p:tav tm="100000">
                                          <p:val>
                                            <p:strVal val="#ppt_h"/>
                                          </p:val>
                                        </p:tav>
                                      </p:tavLst>
                                    </p:anim>
                                    <p:anim calcmode="lin" valueType="num">
                                      <p:cBhvr>
                                        <p:cTn id="105" dur="500" fill="hold"/>
                                        <p:tgtEl>
                                          <p:spTgt spid="38"/>
                                        </p:tgtEl>
                                        <p:attrNameLst>
                                          <p:attrName>style.rotation</p:attrName>
                                        </p:attrNameLst>
                                      </p:cBhvr>
                                      <p:tavLst>
                                        <p:tav tm="0">
                                          <p:val>
                                            <p:fltVal val="360"/>
                                          </p:val>
                                        </p:tav>
                                        <p:tav tm="100000">
                                          <p:val>
                                            <p:fltVal val="0"/>
                                          </p:val>
                                        </p:tav>
                                      </p:tavLst>
                                    </p:anim>
                                    <p:animEffect transition="in" filter="fade">
                                      <p:cBhvr>
                                        <p:cTn id="106" dur="500"/>
                                        <p:tgtEl>
                                          <p:spTgt spid="38"/>
                                        </p:tgtEl>
                                      </p:cBhvr>
                                    </p:animEffect>
                                  </p:childTnLst>
                                </p:cTn>
                              </p:par>
                              <p:par>
                                <p:cTn id="107" presetID="49" presetClass="entr" presetSubtype="0" decel="100000" fill="hold" nodeType="withEffect">
                                  <p:stCondLst>
                                    <p:cond delay="50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500" fill="hold"/>
                                        <p:tgtEl>
                                          <p:spTgt spid="40"/>
                                        </p:tgtEl>
                                        <p:attrNameLst>
                                          <p:attrName>ppt_w</p:attrName>
                                        </p:attrNameLst>
                                      </p:cBhvr>
                                      <p:tavLst>
                                        <p:tav tm="0">
                                          <p:val>
                                            <p:fltVal val="0"/>
                                          </p:val>
                                        </p:tav>
                                        <p:tav tm="100000">
                                          <p:val>
                                            <p:strVal val="#ppt_w"/>
                                          </p:val>
                                        </p:tav>
                                      </p:tavLst>
                                    </p:anim>
                                    <p:anim calcmode="lin" valueType="num">
                                      <p:cBhvr>
                                        <p:cTn id="110" dur="500" fill="hold"/>
                                        <p:tgtEl>
                                          <p:spTgt spid="40"/>
                                        </p:tgtEl>
                                        <p:attrNameLst>
                                          <p:attrName>ppt_h</p:attrName>
                                        </p:attrNameLst>
                                      </p:cBhvr>
                                      <p:tavLst>
                                        <p:tav tm="0">
                                          <p:val>
                                            <p:fltVal val="0"/>
                                          </p:val>
                                        </p:tav>
                                        <p:tav tm="100000">
                                          <p:val>
                                            <p:strVal val="#ppt_h"/>
                                          </p:val>
                                        </p:tav>
                                      </p:tavLst>
                                    </p:anim>
                                    <p:anim calcmode="lin" valueType="num">
                                      <p:cBhvr>
                                        <p:cTn id="111" dur="500" fill="hold"/>
                                        <p:tgtEl>
                                          <p:spTgt spid="40"/>
                                        </p:tgtEl>
                                        <p:attrNameLst>
                                          <p:attrName>style.rotation</p:attrName>
                                        </p:attrNameLst>
                                      </p:cBhvr>
                                      <p:tavLst>
                                        <p:tav tm="0">
                                          <p:val>
                                            <p:fltVal val="360"/>
                                          </p:val>
                                        </p:tav>
                                        <p:tav tm="100000">
                                          <p:val>
                                            <p:fltVal val="0"/>
                                          </p:val>
                                        </p:tav>
                                      </p:tavLst>
                                    </p:anim>
                                    <p:animEffect transition="in" filter="fade">
                                      <p:cBhvr>
                                        <p:cTn id="1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0345E2E3-452C-5AF7-3B63-ACE434C3BACE}"/>
              </a:ext>
            </a:extLst>
          </p:cNvPr>
          <p:cNvSpPr/>
          <p:nvPr/>
        </p:nvSpPr>
        <p:spPr>
          <a:xfrm rot="5400000">
            <a:off x="3468263" y="-2560953"/>
            <a:ext cx="7073660" cy="11773774"/>
          </a:xfrm>
          <a:custGeom>
            <a:avLst/>
            <a:gdLst>
              <a:gd name="connsiteX0" fmla="*/ 5278219 w 7073660"/>
              <a:gd name="connsiteY0" fmla="*/ 3982691 h 11773774"/>
              <a:gd name="connsiteX1" fmla="*/ 5290023 w 7073660"/>
              <a:gd name="connsiteY1" fmla="*/ 3751335 h 11773774"/>
              <a:gd name="connsiteX2" fmla="*/ 5316824 w 7073660"/>
              <a:gd name="connsiteY2" fmla="*/ 3520019 h 11773774"/>
              <a:gd name="connsiteX3" fmla="*/ 5334933 w 7073660"/>
              <a:gd name="connsiteY3" fmla="*/ 3407348 h 11773774"/>
              <a:gd name="connsiteX4" fmla="*/ 5358836 w 7073660"/>
              <a:gd name="connsiteY4" fmla="*/ 3293824 h 11773774"/>
              <a:gd name="connsiteX5" fmla="*/ 5413887 w 7073660"/>
              <a:gd name="connsiteY5" fmla="*/ 3071044 h 11773774"/>
              <a:gd name="connsiteX6" fmla="*/ 5445035 w 7073660"/>
              <a:gd name="connsiteY6" fmla="*/ 2960934 h 11773774"/>
              <a:gd name="connsiteX7" fmla="*/ 5463868 w 7073660"/>
              <a:gd name="connsiteY7" fmla="*/ 2905452 h 11773774"/>
              <a:gd name="connsiteX8" fmla="*/ 5481977 w 7073660"/>
              <a:gd name="connsiteY8" fmla="*/ 2849970 h 11773774"/>
              <a:gd name="connsiteX9" fmla="*/ 5521817 w 7073660"/>
              <a:gd name="connsiteY9" fmla="*/ 2742421 h 11773774"/>
              <a:gd name="connsiteX10" fmla="*/ 5542823 w 7073660"/>
              <a:gd name="connsiteY10" fmla="*/ 2686940 h 11773774"/>
              <a:gd name="connsiteX11" fmla="*/ 5563829 w 7073660"/>
              <a:gd name="connsiteY11" fmla="*/ 2634872 h 11773774"/>
              <a:gd name="connsiteX12" fmla="*/ 5573970 w 7073660"/>
              <a:gd name="connsiteY12" fmla="*/ 2608412 h 11773774"/>
              <a:gd name="connsiteX13" fmla="*/ 5584836 w 7073660"/>
              <a:gd name="connsiteY13" fmla="*/ 2581951 h 11773774"/>
              <a:gd name="connsiteX14" fmla="*/ 5608015 w 7073660"/>
              <a:gd name="connsiteY14" fmla="*/ 2529884 h 11773774"/>
              <a:gd name="connsiteX15" fmla="*/ 5631919 w 7073660"/>
              <a:gd name="connsiteY15" fmla="*/ 2476963 h 11773774"/>
              <a:gd name="connsiteX16" fmla="*/ 5655822 w 7073660"/>
              <a:gd name="connsiteY16" fmla="*/ 2424895 h 11773774"/>
              <a:gd name="connsiteX17" fmla="*/ 5870956 w 7073660"/>
              <a:gd name="connsiteY17" fmla="*/ 2016891 h 11773774"/>
              <a:gd name="connsiteX18" fmla="*/ 6120859 w 7073660"/>
              <a:gd name="connsiteY18" fmla="*/ 1628519 h 11773774"/>
              <a:gd name="connsiteX19" fmla="*/ 6385974 w 7073660"/>
              <a:gd name="connsiteY19" fmla="*/ 1268315 h 11773774"/>
              <a:gd name="connsiteX20" fmla="*/ 6625011 w 7073660"/>
              <a:gd name="connsiteY20" fmla="*/ 879943 h 11773774"/>
              <a:gd name="connsiteX21" fmla="*/ 6748152 w 7073660"/>
              <a:gd name="connsiteY21" fmla="*/ 440357 h 11773774"/>
              <a:gd name="connsiteX22" fmla="*/ 6759017 w 7073660"/>
              <a:gd name="connsiteY22" fmla="*/ 212456 h 11773774"/>
              <a:gd name="connsiteX23" fmla="*/ 6750869 w 7073660"/>
              <a:gd name="connsiteY23" fmla="*/ 98078 h 11773774"/>
              <a:gd name="connsiteX24" fmla="*/ 6737049 w 7073660"/>
              <a:gd name="connsiteY24" fmla="*/ 0 h 11773774"/>
              <a:gd name="connsiteX25" fmla="*/ 6752205 w 7073660"/>
              <a:gd name="connsiteY25" fmla="*/ 0 h 11773774"/>
              <a:gd name="connsiteX26" fmla="*/ 6766441 w 7073660"/>
              <a:gd name="connsiteY26" fmla="*/ 106081 h 11773774"/>
              <a:gd name="connsiteX27" fmla="*/ 6772055 w 7073660"/>
              <a:gd name="connsiteY27" fmla="*/ 222699 h 11773774"/>
              <a:gd name="connsiteX28" fmla="*/ 6761914 w 7073660"/>
              <a:gd name="connsiteY28" fmla="*/ 454015 h 11773774"/>
              <a:gd name="connsiteX29" fmla="*/ 6714107 w 7073660"/>
              <a:gd name="connsiteY29" fmla="*/ 682770 h 11773774"/>
              <a:gd name="connsiteX30" fmla="*/ 6632979 w 7073660"/>
              <a:gd name="connsiteY30" fmla="*/ 900429 h 11773774"/>
              <a:gd name="connsiteX31" fmla="*/ 6404082 w 7073660"/>
              <a:gd name="connsiteY31" fmla="*/ 1284533 h 11773774"/>
              <a:gd name="connsiteX32" fmla="*/ 6128103 w 7073660"/>
              <a:gd name="connsiteY32" fmla="*/ 1652419 h 11773774"/>
              <a:gd name="connsiteX33" fmla="*/ 5881097 w 7073660"/>
              <a:gd name="connsiteY33" fmla="*/ 2040791 h 11773774"/>
              <a:gd name="connsiteX34" fmla="*/ 5668861 w 7073660"/>
              <a:gd name="connsiteY34" fmla="*/ 2447942 h 11773774"/>
              <a:gd name="connsiteX35" fmla="*/ 5500086 w 7073660"/>
              <a:gd name="connsiteY35" fmla="*/ 2873870 h 11773774"/>
              <a:gd name="connsiteX36" fmla="*/ 5318997 w 7073660"/>
              <a:gd name="connsiteY36" fmla="*/ 3770113 h 11773774"/>
              <a:gd name="connsiteX37" fmla="*/ 5316824 w 7073660"/>
              <a:gd name="connsiteY37" fmla="*/ 4226769 h 11773774"/>
              <a:gd name="connsiteX38" fmla="*/ 5371875 w 7073660"/>
              <a:gd name="connsiteY38" fmla="*/ 4681720 h 11773774"/>
              <a:gd name="connsiteX39" fmla="*/ 5636989 w 7073660"/>
              <a:gd name="connsiteY39" fmla="*/ 5554063 h 11773774"/>
              <a:gd name="connsiteX40" fmla="*/ 6044077 w 7073660"/>
              <a:gd name="connsiteY40" fmla="*/ 6370925 h 11773774"/>
              <a:gd name="connsiteX41" fmla="*/ 6527947 w 7073660"/>
              <a:gd name="connsiteY41" fmla="*/ 7151083 h 11773774"/>
              <a:gd name="connsiteX42" fmla="*/ 6777126 w 7073660"/>
              <a:gd name="connsiteY42" fmla="*/ 7537747 h 11773774"/>
              <a:gd name="connsiteX43" fmla="*/ 7021958 w 7073660"/>
              <a:gd name="connsiteY43" fmla="*/ 7932093 h 11773774"/>
              <a:gd name="connsiteX44" fmla="*/ 7073660 w 7073660"/>
              <a:gd name="connsiteY44" fmla="*/ 8024573 h 11773774"/>
              <a:gd name="connsiteX45" fmla="*/ 7073660 w 7073660"/>
              <a:gd name="connsiteY45" fmla="*/ 8319578 h 11773774"/>
              <a:gd name="connsiteX46" fmla="*/ 7014896 w 7073660"/>
              <a:gd name="connsiteY46" fmla="*/ 8194779 h 11773774"/>
              <a:gd name="connsiteX47" fmla="*/ 6908959 w 7073660"/>
              <a:gd name="connsiteY47" fmla="*/ 7994403 h 11773774"/>
              <a:gd name="connsiteX48" fmla="*/ 6438127 w 7073660"/>
              <a:gd name="connsiteY48" fmla="*/ 7206564 h 11773774"/>
              <a:gd name="connsiteX49" fmla="*/ 5970917 w 7073660"/>
              <a:gd name="connsiteY49" fmla="*/ 6407627 h 11773774"/>
              <a:gd name="connsiteX50" fmla="*/ 5579041 w 7073660"/>
              <a:gd name="connsiteY50" fmla="*/ 5569427 h 11773774"/>
              <a:gd name="connsiteX51" fmla="*/ 5431996 w 7073660"/>
              <a:gd name="connsiteY51" fmla="*/ 5130695 h 11773774"/>
              <a:gd name="connsiteX52" fmla="*/ 5374048 w 7073660"/>
              <a:gd name="connsiteY52" fmla="*/ 4904499 h 11773774"/>
              <a:gd name="connsiteX53" fmla="*/ 5329862 w 7073660"/>
              <a:gd name="connsiteY53" fmla="*/ 4676599 h 11773774"/>
              <a:gd name="connsiteX54" fmla="*/ 5278219 w 7073660"/>
              <a:gd name="connsiteY54" fmla="*/ 3982691 h 11773774"/>
              <a:gd name="connsiteX55" fmla="*/ 0 w 7073660"/>
              <a:gd name="connsiteY55" fmla="*/ 11755395 h 11773774"/>
              <a:gd name="connsiteX56" fmla="*/ 0 w 7073660"/>
              <a:gd name="connsiteY56" fmla="*/ 11588449 h 11773774"/>
              <a:gd name="connsiteX57" fmla="*/ 340496 w 7073660"/>
              <a:gd name="connsiteY57" fmla="*/ 11594739 h 11773774"/>
              <a:gd name="connsiteX58" fmla="*/ 1257531 w 7073660"/>
              <a:gd name="connsiteY58" fmla="*/ 11578523 h 11773774"/>
              <a:gd name="connsiteX59" fmla="*/ 2171669 w 7073660"/>
              <a:gd name="connsiteY59" fmla="*/ 11517919 h 11773774"/>
              <a:gd name="connsiteX60" fmla="*/ 3080736 w 7073660"/>
              <a:gd name="connsiteY60" fmla="*/ 11410371 h 11773774"/>
              <a:gd name="connsiteX61" fmla="*/ 3978938 w 7073660"/>
              <a:gd name="connsiteY61" fmla="*/ 11247339 h 11773774"/>
              <a:gd name="connsiteX62" fmla="*/ 4861928 w 7073660"/>
              <a:gd name="connsiteY62" fmla="*/ 11018583 h 11773774"/>
              <a:gd name="connsiteX63" fmla="*/ 5713047 w 7073660"/>
              <a:gd name="connsiteY63" fmla="*/ 10703619 h 11773774"/>
              <a:gd name="connsiteX64" fmla="*/ 6117962 w 7073660"/>
              <a:gd name="connsiteY64" fmla="*/ 10501323 h 11773774"/>
              <a:gd name="connsiteX65" fmla="*/ 6496076 w 7073660"/>
              <a:gd name="connsiteY65" fmla="*/ 10262325 h 11773774"/>
              <a:gd name="connsiteX66" fmla="*/ 6835074 w 7073660"/>
              <a:gd name="connsiteY66" fmla="*/ 9975528 h 11773774"/>
              <a:gd name="connsiteX67" fmla="*/ 6982481 w 7073660"/>
              <a:gd name="connsiteY67" fmla="*/ 9811857 h 11773774"/>
              <a:gd name="connsiteX68" fmla="*/ 7073660 w 7073660"/>
              <a:gd name="connsiteY68" fmla="*/ 9682894 h 11773774"/>
              <a:gd name="connsiteX69" fmla="*/ 7073660 w 7073660"/>
              <a:gd name="connsiteY69" fmla="*/ 9980660 h 11773774"/>
              <a:gd name="connsiteX70" fmla="*/ 6950971 w 7073660"/>
              <a:gd name="connsiteY70" fmla="*/ 10120633 h 11773774"/>
              <a:gd name="connsiteX71" fmla="*/ 6590966 w 7073660"/>
              <a:gd name="connsiteY71" fmla="*/ 10433039 h 11773774"/>
              <a:gd name="connsiteX72" fmla="*/ 5776066 w 7073660"/>
              <a:gd name="connsiteY72" fmla="*/ 10900791 h 11773774"/>
              <a:gd name="connsiteX73" fmla="*/ 5342901 w 7073660"/>
              <a:gd name="connsiteY73" fmla="*/ 11079187 h 11773774"/>
              <a:gd name="connsiteX74" fmla="*/ 4901043 w 7073660"/>
              <a:gd name="connsiteY74" fmla="*/ 11229415 h 11773774"/>
              <a:gd name="connsiteX75" fmla="*/ 4451942 w 7073660"/>
              <a:gd name="connsiteY75" fmla="*/ 11354889 h 11773774"/>
              <a:gd name="connsiteX76" fmla="*/ 4225943 w 7073660"/>
              <a:gd name="connsiteY76" fmla="*/ 11410371 h 11773774"/>
              <a:gd name="connsiteX77" fmla="*/ 3999944 w 7073660"/>
              <a:gd name="connsiteY77" fmla="*/ 11460731 h 11773774"/>
              <a:gd name="connsiteX78" fmla="*/ 2166598 w 7073660"/>
              <a:gd name="connsiteY78" fmla="*/ 11720213 h 11773774"/>
              <a:gd name="connsiteX79" fmla="*/ 1241595 w 7073660"/>
              <a:gd name="connsiteY79" fmla="*/ 11768013 h 11773774"/>
              <a:gd name="connsiteX80" fmla="*/ 316592 w 7073660"/>
              <a:gd name="connsiteY80" fmla="*/ 11768013 h 1177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073660" h="11773774">
                <a:moveTo>
                  <a:pt x="5278219" y="3982691"/>
                </a:moveTo>
                <a:cubicBezTo>
                  <a:pt x="5279611" y="3905350"/>
                  <a:pt x="5283503" y="3828155"/>
                  <a:pt x="5290023" y="3751335"/>
                </a:cubicBezTo>
                <a:cubicBezTo>
                  <a:pt x="5295817" y="3675367"/>
                  <a:pt x="5305958" y="3599400"/>
                  <a:pt x="5316824" y="3520019"/>
                </a:cubicBezTo>
                <a:cubicBezTo>
                  <a:pt x="5321894" y="3483315"/>
                  <a:pt x="5329862" y="3444051"/>
                  <a:pt x="5334933" y="3407348"/>
                </a:cubicBezTo>
                <a:cubicBezTo>
                  <a:pt x="5342901" y="3370645"/>
                  <a:pt x="5350868" y="3331381"/>
                  <a:pt x="5358836" y="3293824"/>
                </a:cubicBezTo>
                <a:cubicBezTo>
                  <a:pt x="5374048" y="3217857"/>
                  <a:pt x="5392881" y="3144450"/>
                  <a:pt x="5413887" y="3071044"/>
                </a:cubicBezTo>
                <a:cubicBezTo>
                  <a:pt x="5424028" y="3034340"/>
                  <a:pt x="5434894" y="2997637"/>
                  <a:pt x="5445035" y="2960934"/>
                </a:cubicBezTo>
                <a:cubicBezTo>
                  <a:pt x="5450830" y="2942155"/>
                  <a:pt x="5458073" y="2923377"/>
                  <a:pt x="5463868" y="2905452"/>
                </a:cubicBezTo>
                <a:cubicBezTo>
                  <a:pt x="5468939" y="2886674"/>
                  <a:pt x="5474009" y="2868749"/>
                  <a:pt x="5481977" y="2849970"/>
                </a:cubicBezTo>
                <a:cubicBezTo>
                  <a:pt x="5495015" y="2813267"/>
                  <a:pt x="5508054" y="2776564"/>
                  <a:pt x="5521817" y="2742421"/>
                </a:cubicBezTo>
                <a:cubicBezTo>
                  <a:pt x="5529060" y="2723643"/>
                  <a:pt x="5534855" y="2705718"/>
                  <a:pt x="5542823" y="2686940"/>
                </a:cubicBezTo>
                <a:lnTo>
                  <a:pt x="5563829" y="2634872"/>
                </a:lnTo>
                <a:lnTo>
                  <a:pt x="5573970" y="2608412"/>
                </a:lnTo>
                <a:lnTo>
                  <a:pt x="5584836" y="2581951"/>
                </a:lnTo>
                <a:lnTo>
                  <a:pt x="5608015" y="2529884"/>
                </a:lnTo>
                <a:lnTo>
                  <a:pt x="5631919" y="2476963"/>
                </a:lnTo>
                <a:cubicBezTo>
                  <a:pt x="5639887" y="2459038"/>
                  <a:pt x="5647855" y="2442820"/>
                  <a:pt x="5655822" y="2424895"/>
                </a:cubicBezTo>
                <a:cubicBezTo>
                  <a:pt x="5721015" y="2284911"/>
                  <a:pt x="5792001" y="2148340"/>
                  <a:pt x="5870956" y="2016891"/>
                </a:cubicBezTo>
                <a:cubicBezTo>
                  <a:pt x="5949911" y="1882882"/>
                  <a:pt x="6031039" y="1754847"/>
                  <a:pt x="6120859" y="1628519"/>
                </a:cubicBezTo>
                <a:cubicBezTo>
                  <a:pt x="6199090" y="1509874"/>
                  <a:pt x="6291083" y="1389521"/>
                  <a:pt x="6385974" y="1268315"/>
                </a:cubicBezTo>
                <a:cubicBezTo>
                  <a:pt x="6480140" y="1150523"/>
                  <a:pt x="6564890" y="1019075"/>
                  <a:pt x="6625011" y="879943"/>
                </a:cubicBezTo>
                <a:cubicBezTo>
                  <a:pt x="6688030" y="739959"/>
                  <a:pt x="6730043" y="593145"/>
                  <a:pt x="6748152" y="440357"/>
                </a:cubicBezTo>
                <a:cubicBezTo>
                  <a:pt x="6756120" y="364391"/>
                  <a:pt x="6761914" y="288423"/>
                  <a:pt x="6759017" y="212456"/>
                </a:cubicBezTo>
                <a:cubicBezTo>
                  <a:pt x="6757569" y="174045"/>
                  <a:pt x="6754853" y="135848"/>
                  <a:pt x="6750869" y="98078"/>
                </a:cubicBezTo>
                <a:lnTo>
                  <a:pt x="6737049" y="0"/>
                </a:lnTo>
                <a:lnTo>
                  <a:pt x="6752205" y="0"/>
                </a:lnTo>
                <a:lnTo>
                  <a:pt x="6766441" y="106081"/>
                </a:lnTo>
                <a:cubicBezTo>
                  <a:pt x="6770063" y="144598"/>
                  <a:pt x="6772055" y="183435"/>
                  <a:pt x="6772055" y="222699"/>
                </a:cubicBezTo>
                <a:cubicBezTo>
                  <a:pt x="6774953" y="298666"/>
                  <a:pt x="6769158" y="378047"/>
                  <a:pt x="6761914" y="454015"/>
                </a:cubicBezTo>
                <a:cubicBezTo>
                  <a:pt x="6751049" y="529982"/>
                  <a:pt x="6735113" y="605949"/>
                  <a:pt x="6714107" y="682770"/>
                </a:cubicBezTo>
                <a:cubicBezTo>
                  <a:pt x="6693101" y="756177"/>
                  <a:pt x="6664126" y="829583"/>
                  <a:pt x="6632979" y="900429"/>
                </a:cubicBezTo>
                <a:cubicBezTo>
                  <a:pt x="6585896" y="1031878"/>
                  <a:pt x="6501146" y="1163327"/>
                  <a:pt x="6404082" y="1284533"/>
                </a:cubicBezTo>
                <a:cubicBezTo>
                  <a:pt x="6309916" y="1404885"/>
                  <a:pt x="6217923" y="1526091"/>
                  <a:pt x="6128103" y="1652419"/>
                </a:cubicBezTo>
                <a:cubicBezTo>
                  <a:pt x="6041904" y="1777893"/>
                  <a:pt x="5957879" y="1906782"/>
                  <a:pt x="5881097" y="2040791"/>
                </a:cubicBezTo>
                <a:cubicBezTo>
                  <a:pt x="5805040" y="2172240"/>
                  <a:pt x="5734053" y="2308810"/>
                  <a:pt x="5668861" y="2447942"/>
                </a:cubicBezTo>
                <a:cubicBezTo>
                  <a:pt x="5605842" y="2587073"/>
                  <a:pt x="5547893" y="2729618"/>
                  <a:pt x="5500086" y="2873870"/>
                </a:cubicBezTo>
                <a:cubicBezTo>
                  <a:pt x="5403022" y="3163229"/>
                  <a:pt x="5340003" y="3465391"/>
                  <a:pt x="5318997" y="3770113"/>
                </a:cubicBezTo>
                <a:cubicBezTo>
                  <a:pt x="5308856" y="3922047"/>
                  <a:pt x="5308856" y="4074836"/>
                  <a:pt x="5316824" y="4226769"/>
                </a:cubicBezTo>
                <a:cubicBezTo>
                  <a:pt x="5324067" y="4379558"/>
                  <a:pt x="5345074" y="4531493"/>
                  <a:pt x="5371875" y="4681720"/>
                </a:cubicBezTo>
                <a:cubicBezTo>
                  <a:pt x="5426926" y="4981321"/>
                  <a:pt x="5518919" y="5272387"/>
                  <a:pt x="5636989" y="5554063"/>
                </a:cubicBezTo>
                <a:cubicBezTo>
                  <a:pt x="5752886" y="5834885"/>
                  <a:pt x="5891963" y="6108027"/>
                  <a:pt x="6044077" y="6370925"/>
                </a:cubicBezTo>
                <a:cubicBezTo>
                  <a:pt x="6196917" y="6636383"/>
                  <a:pt x="6362070" y="6894160"/>
                  <a:pt x="6527947" y="7151083"/>
                </a:cubicBezTo>
                <a:cubicBezTo>
                  <a:pt x="6611973" y="7279971"/>
                  <a:pt x="6695998" y="7408859"/>
                  <a:pt x="6777126" y="7537747"/>
                </a:cubicBezTo>
                <a:cubicBezTo>
                  <a:pt x="6861151" y="7666635"/>
                  <a:pt x="6943004" y="7798085"/>
                  <a:pt x="7021958" y="7932093"/>
                </a:cubicBezTo>
                <a:lnTo>
                  <a:pt x="7073660" y="8024573"/>
                </a:lnTo>
                <a:lnTo>
                  <a:pt x="7073660" y="8319578"/>
                </a:lnTo>
                <a:lnTo>
                  <a:pt x="7014896" y="8194779"/>
                </a:lnTo>
                <a:cubicBezTo>
                  <a:pt x="6981033" y="8127133"/>
                  <a:pt x="6945539" y="8060128"/>
                  <a:pt x="6908959" y="7994403"/>
                </a:cubicBezTo>
                <a:cubicBezTo>
                  <a:pt x="6761914" y="7729799"/>
                  <a:pt x="6598934" y="7469462"/>
                  <a:pt x="6438127" y="7206564"/>
                </a:cubicBezTo>
                <a:cubicBezTo>
                  <a:pt x="6278044" y="6943665"/>
                  <a:pt x="6117962" y="6680767"/>
                  <a:pt x="5970917" y="6407627"/>
                </a:cubicBezTo>
                <a:cubicBezTo>
                  <a:pt x="5823873" y="6137047"/>
                  <a:pt x="5689867" y="5858785"/>
                  <a:pt x="5579041" y="5569427"/>
                </a:cubicBezTo>
                <a:cubicBezTo>
                  <a:pt x="5523990" y="5425175"/>
                  <a:pt x="5474009" y="5278361"/>
                  <a:pt x="5431996" y="5130695"/>
                </a:cubicBezTo>
                <a:cubicBezTo>
                  <a:pt x="5410990" y="5057289"/>
                  <a:pt x="5392881" y="4981321"/>
                  <a:pt x="5374048" y="4904499"/>
                </a:cubicBezTo>
                <a:cubicBezTo>
                  <a:pt x="5358836" y="4828533"/>
                  <a:pt x="5342901" y="4752566"/>
                  <a:pt x="5329862" y="4676599"/>
                </a:cubicBezTo>
                <a:cubicBezTo>
                  <a:pt x="5292377" y="4448057"/>
                  <a:pt x="5274042" y="4214713"/>
                  <a:pt x="5278219" y="3982691"/>
                </a:cubicBezTo>
                <a:close/>
                <a:moveTo>
                  <a:pt x="0" y="11755395"/>
                </a:moveTo>
                <a:lnTo>
                  <a:pt x="0" y="11588449"/>
                </a:lnTo>
                <a:lnTo>
                  <a:pt x="340496" y="11594739"/>
                </a:lnTo>
                <a:cubicBezTo>
                  <a:pt x="644726" y="11597301"/>
                  <a:pt x="952577" y="11592179"/>
                  <a:pt x="1257531" y="11578523"/>
                </a:cubicBezTo>
                <a:cubicBezTo>
                  <a:pt x="1561761" y="11565719"/>
                  <a:pt x="1866715" y="11544379"/>
                  <a:pt x="2171669" y="11517919"/>
                </a:cubicBezTo>
                <a:cubicBezTo>
                  <a:pt x="2476623" y="11488897"/>
                  <a:pt x="2778679" y="11454755"/>
                  <a:pt x="3080736" y="11410371"/>
                </a:cubicBezTo>
                <a:cubicBezTo>
                  <a:pt x="3382792" y="11365985"/>
                  <a:pt x="3681952" y="11313063"/>
                  <a:pt x="3978938" y="11247339"/>
                </a:cubicBezTo>
                <a:cubicBezTo>
                  <a:pt x="4275924" y="11184175"/>
                  <a:pt x="4570012" y="11108209"/>
                  <a:pt x="4861928" y="11018583"/>
                </a:cubicBezTo>
                <a:cubicBezTo>
                  <a:pt x="5150946" y="10929813"/>
                  <a:pt x="5437067" y="10827385"/>
                  <a:pt x="5713047" y="10703619"/>
                </a:cubicBezTo>
                <a:cubicBezTo>
                  <a:pt x="5849950" y="10640455"/>
                  <a:pt x="5986853" y="10574731"/>
                  <a:pt x="6117962" y="10501323"/>
                </a:cubicBezTo>
                <a:cubicBezTo>
                  <a:pt x="6249070" y="10427917"/>
                  <a:pt x="6375108" y="10349389"/>
                  <a:pt x="6496076" y="10262325"/>
                </a:cubicBezTo>
                <a:cubicBezTo>
                  <a:pt x="6617043" y="10175263"/>
                  <a:pt x="6730043" y="10081370"/>
                  <a:pt x="6835074" y="9975528"/>
                </a:cubicBezTo>
                <a:cubicBezTo>
                  <a:pt x="6887590" y="9923033"/>
                  <a:pt x="6936846" y="9868619"/>
                  <a:pt x="6982481" y="9811857"/>
                </a:cubicBezTo>
                <a:lnTo>
                  <a:pt x="7073660" y="9682894"/>
                </a:lnTo>
                <a:lnTo>
                  <a:pt x="7073660" y="9980660"/>
                </a:lnTo>
                <a:lnTo>
                  <a:pt x="6950971" y="10120633"/>
                </a:lnTo>
                <a:cubicBezTo>
                  <a:pt x="6840145" y="10235865"/>
                  <a:pt x="6717004" y="10338293"/>
                  <a:pt x="6590966" y="10433039"/>
                </a:cubicBezTo>
                <a:cubicBezTo>
                  <a:pt x="6335993" y="10619969"/>
                  <a:pt x="6060013" y="10771903"/>
                  <a:pt x="5776066" y="10900791"/>
                </a:cubicBezTo>
                <a:cubicBezTo>
                  <a:pt x="5634092" y="10966517"/>
                  <a:pt x="5489945" y="11024559"/>
                  <a:pt x="5342901" y="11079187"/>
                </a:cubicBezTo>
                <a:cubicBezTo>
                  <a:pt x="5195856" y="11134669"/>
                  <a:pt x="5048812" y="11184175"/>
                  <a:pt x="4901043" y="11229415"/>
                </a:cubicBezTo>
                <a:cubicBezTo>
                  <a:pt x="4753999" y="11273799"/>
                  <a:pt x="4604781" y="11315625"/>
                  <a:pt x="4451942" y="11354889"/>
                </a:cubicBezTo>
                <a:cubicBezTo>
                  <a:pt x="4375885" y="11373667"/>
                  <a:pt x="4302001" y="11392445"/>
                  <a:pt x="4225943" y="11410371"/>
                </a:cubicBezTo>
                <a:cubicBezTo>
                  <a:pt x="4149886" y="11429149"/>
                  <a:pt x="4076726" y="11444513"/>
                  <a:pt x="3999944" y="11460731"/>
                </a:cubicBezTo>
                <a:cubicBezTo>
                  <a:pt x="3392933" y="11588765"/>
                  <a:pt x="2780852" y="11673267"/>
                  <a:pt x="2166598" y="11720213"/>
                </a:cubicBezTo>
                <a:cubicBezTo>
                  <a:pt x="1858747" y="11744113"/>
                  <a:pt x="1548722" y="11760331"/>
                  <a:pt x="1241595" y="11768013"/>
                </a:cubicBezTo>
                <a:cubicBezTo>
                  <a:pt x="933744" y="11775695"/>
                  <a:pt x="623719" y="11775695"/>
                  <a:pt x="316592" y="11768013"/>
                </a:cubicBezTo>
                <a:close/>
              </a:path>
            </a:pathLst>
          </a:custGeom>
          <a:gradFill>
            <a:gsLst>
              <a:gs pos="0">
                <a:schemeClr val="bg2"/>
              </a:gs>
              <a:gs pos="100000">
                <a:schemeClr val="accent4"/>
              </a:gs>
            </a:gsLst>
            <a:lin ang="0" scaled="0"/>
          </a:gradFill>
          <a:ln w="25400">
            <a:miter lim="400000"/>
          </a:ln>
          <a:effectLst>
            <a:innerShdw blurRad="88900">
              <a:schemeClr val="bg1">
                <a:alpha val="75000"/>
              </a:schemeClr>
            </a:innerShdw>
          </a:effectLst>
        </p:spPr>
        <p:txBody>
          <a:bodyPr wrap="square" lIns="38100" tIns="38100" rIns="38100" bIns="38100" anchor="ctr">
            <a:noAutofit/>
          </a:bodyPr>
          <a:lstStyle/>
          <a:p>
            <a:pPr>
              <a:defRPr>
                <a:effectLst>
                  <a:outerShdw blurRad="38100" dist="12700" dir="5400000" rotWithShape="0">
                    <a:srgbClr val="000000">
                      <a:alpha val="50000"/>
                    </a:srgbClr>
                  </a:outerShdw>
                </a:effectLst>
              </a:defRPr>
            </a:pPr>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dirty="0"/>
              <a:t>Tool </a:t>
            </a:r>
            <a:r>
              <a:rPr lang="en-GB" altLang="zh-CN" dirty="0"/>
              <a:t>development - reading protocol</a:t>
            </a:r>
            <a:endParaRPr lang="en-GB"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14</a:t>
            </a:fld>
            <a:endParaRPr lang="en-GB"/>
          </a:p>
        </p:txBody>
      </p:sp>
      <p:sp>
        <p:nvSpPr>
          <p:cNvPr id="3" name="Content Placeholder 2">
            <a:extLst>
              <a:ext uri="{FF2B5EF4-FFF2-40B4-BE49-F238E27FC236}">
                <a16:creationId xmlns:a16="http://schemas.microsoft.com/office/drawing/2014/main" id="{18F16460-1D56-6481-2335-90AF1FF42195}"/>
              </a:ext>
            </a:extLst>
          </p:cNvPr>
          <p:cNvSpPr>
            <a:spLocks noGrp="1"/>
          </p:cNvSpPr>
          <p:nvPr>
            <p:ph idx="1"/>
          </p:nvPr>
        </p:nvSpPr>
        <p:spPr>
          <a:xfrm>
            <a:off x="604838" y="914005"/>
            <a:ext cx="7987983" cy="620207"/>
          </a:xfrm>
        </p:spPr>
        <p:txBody>
          <a:bodyPr/>
          <a:lstStyle/>
          <a:p>
            <a:r>
              <a:rPr lang="en-US" altLang="zh-CN" b="0" dirty="0">
                <a:latin typeface="Amasis MT Pro" panose="02040504050005020304" pitchFamily="18" charset="0"/>
              </a:rPr>
              <a:t>Using </a:t>
            </a:r>
            <a:r>
              <a:rPr lang="en-US" altLang="zh-CN" b="0" dirty="0" err="1">
                <a:latin typeface="Amasis MT Pro" panose="02040504050005020304" pitchFamily="18" charset="0"/>
              </a:rPr>
              <a:t>read_docx</a:t>
            </a:r>
            <a:r>
              <a:rPr lang="en-US" altLang="zh-CN" b="0" dirty="0">
                <a:latin typeface="Amasis MT Pro" panose="02040504050005020304" pitchFamily="18" charset="0"/>
              </a:rPr>
              <a:t>  &amp; </a:t>
            </a:r>
            <a:r>
              <a:rPr lang="en-US" altLang="zh-CN" b="0" dirty="0" err="1">
                <a:latin typeface="Amasis MT Pro" panose="02040504050005020304" pitchFamily="18" charset="0"/>
              </a:rPr>
              <a:t>docx_summary</a:t>
            </a:r>
            <a:r>
              <a:rPr lang="en-US" altLang="zh-CN" b="0" dirty="0">
                <a:latin typeface="Amasis MT Pro" panose="02040504050005020304" pitchFamily="18" charset="0"/>
              </a:rPr>
              <a:t> function from ‘</a:t>
            </a:r>
            <a:r>
              <a:rPr lang="en-US" altLang="zh-CN" dirty="0">
                <a:latin typeface="Amasis MT Pro" panose="02040504050005020304" pitchFamily="18" charset="0"/>
              </a:rPr>
              <a:t>officer</a:t>
            </a:r>
            <a:r>
              <a:rPr lang="en-US" altLang="zh-CN" b="0" dirty="0">
                <a:latin typeface="Amasis MT Pro" panose="02040504050005020304" pitchFamily="18" charset="0"/>
              </a:rPr>
              <a:t>’ package</a:t>
            </a:r>
            <a:endParaRPr lang="en-GB" altLang="zh-CN" b="0" dirty="0">
              <a:latin typeface="Amasis MT Pro" panose="02040504050005020304" pitchFamily="18" charset="0"/>
            </a:endParaRPr>
          </a:p>
          <a:p>
            <a:endParaRPr lang="en-GB" altLang="zh-CN" b="0" dirty="0"/>
          </a:p>
          <a:p>
            <a:endParaRPr lang="en-GB" altLang="zh-CN" b="0" dirty="0"/>
          </a:p>
          <a:p>
            <a:endParaRPr lang="en-GB" b="0" dirty="0"/>
          </a:p>
        </p:txBody>
      </p:sp>
      <p:sp>
        <p:nvSpPr>
          <p:cNvPr id="6" name="Freeform 29"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FE3AD24D-064D-4437-10CF-BEB9DBED40A5}"/>
              </a:ext>
            </a:extLst>
          </p:cNvPr>
          <p:cNvSpPr/>
          <p:nvPr/>
        </p:nvSpPr>
        <p:spPr>
          <a:xfrm rot="4500000">
            <a:off x="10528944" y="158544"/>
            <a:ext cx="2526516" cy="1521922"/>
          </a:xfrm>
          <a:custGeom>
            <a:avLst/>
            <a:gdLst>
              <a:gd name="connsiteX0" fmla="*/ 0 w 2526516"/>
              <a:gd name="connsiteY0" fmla="*/ 1456185 h 1521922"/>
              <a:gd name="connsiteX1" fmla="*/ 390184 w 2526516"/>
              <a:gd name="connsiteY1" fmla="*/ 0 h 1521922"/>
              <a:gd name="connsiteX2" fmla="*/ 2483811 w 2526516"/>
              <a:gd name="connsiteY2" fmla="*/ 560986 h 1521922"/>
              <a:gd name="connsiteX3" fmla="*/ 2503703 w 2526516"/>
              <a:gd name="connsiteY3" fmla="*/ 626592 h 1521922"/>
              <a:gd name="connsiteX4" fmla="*/ 2462193 w 2526516"/>
              <a:gd name="connsiteY4" fmla="*/ 1025494 h 1521922"/>
              <a:gd name="connsiteX5" fmla="*/ 258432 w 2526516"/>
              <a:gd name="connsiteY5" fmla="*/ 1491133 h 15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516" h="1521922">
                <a:moveTo>
                  <a:pt x="0" y="1456185"/>
                </a:moveTo>
                <a:lnTo>
                  <a:pt x="390184" y="0"/>
                </a:lnTo>
                <a:lnTo>
                  <a:pt x="2483811" y="560986"/>
                </a:lnTo>
                <a:lnTo>
                  <a:pt x="2503703" y="626592"/>
                </a:lnTo>
                <a:cubicBezTo>
                  <a:pt x="2540058" y="779013"/>
                  <a:pt x="2537609" y="913150"/>
                  <a:pt x="2462193" y="1025494"/>
                </a:cubicBezTo>
                <a:cubicBezTo>
                  <a:pt x="2163485" y="1468205"/>
                  <a:pt x="1221617" y="1586500"/>
                  <a:pt x="258432" y="1491133"/>
                </a:cubicBezTo>
                <a:close/>
              </a:path>
            </a:pathLst>
          </a:custGeom>
          <a:gradFill>
            <a:gsLst>
              <a:gs pos="0">
                <a:srgbClr val="FF9409"/>
              </a:gs>
              <a:gs pos="100000">
                <a:srgbClr val="FFC000">
                  <a:alpha val="4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7" name="Freeform 31"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3F767BB9-1396-5AA6-160A-F4E19FFFE5EC}"/>
              </a:ext>
            </a:extLst>
          </p:cNvPr>
          <p:cNvSpPr/>
          <p:nvPr/>
        </p:nvSpPr>
        <p:spPr>
          <a:xfrm rot="4500000">
            <a:off x="11566489" y="134642"/>
            <a:ext cx="1206020" cy="521826"/>
          </a:xfrm>
          <a:custGeom>
            <a:avLst/>
            <a:gdLst>
              <a:gd name="connsiteX0" fmla="*/ 0 w 1206020"/>
              <a:gd name="connsiteY0" fmla="*/ 516450 h 521826"/>
              <a:gd name="connsiteX1" fmla="*/ 138382 w 1206020"/>
              <a:gd name="connsiteY1" fmla="*/ 0 h 521826"/>
              <a:gd name="connsiteX2" fmla="*/ 1206020 w 1206020"/>
              <a:gd name="connsiteY2" fmla="*/ 286072 h 521826"/>
              <a:gd name="connsiteX3" fmla="*/ 1150810 w 1206020"/>
              <a:gd name="connsiteY3" fmla="*/ 326116 h 521826"/>
              <a:gd name="connsiteX4" fmla="*/ 60042 w 1206020"/>
              <a:gd name="connsiteY4" fmla="*/ 519689 h 52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020" h="521826">
                <a:moveTo>
                  <a:pt x="0" y="516450"/>
                </a:moveTo>
                <a:lnTo>
                  <a:pt x="138382" y="0"/>
                </a:lnTo>
                <a:lnTo>
                  <a:pt x="1206020" y="286072"/>
                </a:lnTo>
                <a:lnTo>
                  <a:pt x="1150810" y="326116"/>
                </a:lnTo>
                <a:cubicBezTo>
                  <a:pt x="901585" y="477339"/>
                  <a:pt x="504065" y="533985"/>
                  <a:pt x="60042" y="519689"/>
                </a:cubicBezTo>
                <a:close/>
              </a:path>
            </a:pathLst>
          </a:custGeom>
          <a:noFill/>
          <a:ln w="6350">
            <a:solidFill>
              <a:schemeClr val="bg2">
                <a:lumMod val="25000"/>
                <a:alpha val="50000"/>
              </a:schemeClr>
            </a:solidFill>
            <a:miter lim="400000"/>
          </a:ln>
        </p:spPr>
        <p:txBody>
          <a:bodyPr wrap="square" lIns="38100" tIns="38100" rIns="38100" bIns="38100" anchor="ctr">
            <a:noAutofit/>
          </a:bodyPr>
          <a:lstStyle/>
          <a:p>
            <a:pPr>
              <a:defRPr>
                <a:effectLst>
                  <a:outerShdw blurRad="38100" dist="12700" dir="5400000" rotWithShape="0">
                    <a:srgbClr val="000000">
                      <a:alpha val="50000"/>
                    </a:srgbClr>
                  </a:outerShdw>
                </a:effectLst>
              </a:defRPr>
            </a:pPr>
            <a:endParaRPr/>
          </a:p>
        </p:txBody>
      </p:sp>
      <p:grpSp>
        <p:nvGrpSpPr>
          <p:cNvPr id="14" name="Group 13">
            <a:extLst>
              <a:ext uri="{FF2B5EF4-FFF2-40B4-BE49-F238E27FC236}">
                <a16:creationId xmlns:a16="http://schemas.microsoft.com/office/drawing/2014/main" id="{185E89DA-7D51-D7BB-BD79-0AC2C27C5917}"/>
              </a:ext>
            </a:extLst>
          </p:cNvPr>
          <p:cNvGrpSpPr/>
          <p:nvPr/>
        </p:nvGrpSpPr>
        <p:grpSpPr>
          <a:xfrm>
            <a:off x="851425" y="1348260"/>
            <a:ext cx="3553143" cy="4898727"/>
            <a:chOff x="3549519" y="2749515"/>
            <a:chExt cx="5092962" cy="6170951"/>
          </a:xfrm>
          <a:effectLst>
            <a:outerShdw blurRad="50800" dist="38100" dir="8100000" algn="tr" rotWithShape="0">
              <a:prstClr val="black">
                <a:alpha val="40000"/>
              </a:prstClr>
            </a:outerShdw>
          </a:effectLst>
        </p:grpSpPr>
        <p:pic>
          <p:nvPicPr>
            <p:cNvPr id="9" name="Picture 8">
              <a:extLst>
                <a:ext uri="{FF2B5EF4-FFF2-40B4-BE49-F238E27FC236}">
                  <a16:creationId xmlns:a16="http://schemas.microsoft.com/office/drawing/2014/main" id="{FE5CE78B-F3C2-4CDB-E72D-9CF9A8EE9455}"/>
                </a:ext>
              </a:extLst>
            </p:cNvPr>
            <p:cNvPicPr>
              <a:picLocks noChangeAspect="1"/>
            </p:cNvPicPr>
            <p:nvPr/>
          </p:nvPicPr>
          <p:blipFill>
            <a:blip r:embed="rId2"/>
            <a:stretch>
              <a:fillRect/>
            </a:stretch>
          </p:blipFill>
          <p:spPr>
            <a:xfrm>
              <a:off x="3549519" y="2749515"/>
              <a:ext cx="5092962" cy="1358970"/>
            </a:xfrm>
            <a:prstGeom prst="rect">
              <a:avLst/>
            </a:prstGeom>
          </p:spPr>
        </p:pic>
        <p:pic>
          <p:nvPicPr>
            <p:cNvPr id="13" name="Picture 12">
              <a:extLst>
                <a:ext uri="{FF2B5EF4-FFF2-40B4-BE49-F238E27FC236}">
                  <a16:creationId xmlns:a16="http://schemas.microsoft.com/office/drawing/2014/main" id="{7F91BB33-17AC-CE13-5275-E616C9C06705}"/>
                </a:ext>
              </a:extLst>
            </p:cNvPr>
            <p:cNvPicPr>
              <a:picLocks noChangeAspect="1"/>
            </p:cNvPicPr>
            <p:nvPr/>
          </p:nvPicPr>
          <p:blipFill>
            <a:blip r:embed="rId3"/>
            <a:stretch>
              <a:fillRect/>
            </a:stretch>
          </p:blipFill>
          <p:spPr>
            <a:xfrm>
              <a:off x="3549519" y="4075167"/>
              <a:ext cx="5029458" cy="4845299"/>
            </a:xfrm>
            <a:prstGeom prst="rect">
              <a:avLst/>
            </a:prstGeom>
          </p:spPr>
        </p:pic>
      </p:grpSp>
      <p:pic>
        <p:nvPicPr>
          <p:cNvPr id="16" name="Picture 15">
            <a:extLst>
              <a:ext uri="{FF2B5EF4-FFF2-40B4-BE49-F238E27FC236}">
                <a16:creationId xmlns:a16="http://schemas.microsoft.com/office/drawing/2014/main" id="{4196A9EE-4856-A679-F146-145AC27EAE47}"/>
              </a:ext>
            </a:extLst>
          </p:cNvPr>
          <p:cNvPicPr>
            <a:picLocks noChangeAspect="1"/>
          </p:cNvPicPr>
          <p:nvPr/>
        </p:nvPicPr>
        <p:blipFill>
          <a:blip r:embed="rId4"/>
          <a:stretch>
            <a:fillRect/>
          </a:stretch>
        </p:blipFill>
        <p:spPr>
          <a:xfrm>
            <a:off x="4598829" y="2335298"/>
            <a:ext cx="7288448" cy="3067751"/>
          </a:xfrm>
          <a:prstGeom prst="rect">
            <a:avLst/>
          </a:prstGeom>
          <a:effectLst>
            <a:outerShdw blurRad="50800" dist="76200" dir="10800000" algn="r" rotWithShape="0">
              <a:prstClr val="black">
                <a:alpha val="40000"/>
              </a:prstClr>
            </a:outerShdw>
          </a:effectLst>
        </p:spPr>
      </p:pic>
      <p:grpSp>
        <p:nvGrpSpPr>
          <p:cNvPr id="24" name="Group 23">
            <a:extLst>
              <a:ext uri="{FF2B5EF4-FFF2-40B4-BE49-F238E27FC236}">
                <a16:creationId xmlns:a16="http://schemas.microsoft.com/office/drawing/2014/main" id="{0B3EED8F-3CA0-5F4A-A8D8-374EFE93F0D5}"/>
              </a:ext>
            </a:extLst>
          </p:cNvPr>
          <p:cNvGrpSpPr/>
          <p:nvPr/>
        </p:nvGrpSpPr>
        <p:grpSpPr>
          <a:xfrm>
            <a:off x="6922438" y="2830880"/>
            <a:ext cx="2707599" cy="1749229"/>
            <a:chOff x="6477938" y="2591208"/>
            <a:chExt cx="2707599" cy="1749229"/>
          </a:xfrm>
        </p:grpSpPr>
        <p:pic>
          <p:nvPicPr>
            <p:cNvPr id="22" name="Graphic 21">
              <a:extLst>
                <a:ext uri="{FF2B5EF4-FFF2-40B4-BE49-F238E27FC236}">
                  <a16:creationId xmlns:a16="http://schemas.microsoft.com/office/drawing/2014/main" id="{F5FB1D03-B999-A839-63BD-13BB3EEF0E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0593" y="2612023"/>
              <a:ext cx="1682998" cy="1682998"/>
            </a:xfrm>
            <a:prstGeom prst="rect">
              <a:avLst/>
            </a:prstGeom>
          </p:spPr>
        </p:pic>
        <p:grpSp>
          <p:nvGrpSpPr>
            <p:cNvPr id="23" name="Group 22">
              <a:extLst>
                <a:ext uri="{FF2B5EF4-FFF2-40B4-BE49-F238E27FC236}">
                  <a16:creationId xmlns:a16="http://schemas.microsoft.com/office/drawing/2014/main" id="{3FCBFF96-F02F-F4F0-5074-75AA1F35ACBC}"/>
                </a:ext>
              </a:extLst>
            </p:cNvPr>
            <p:cNvGrpSpPr/>
            <p:nvPr/>
          </p:nvGrpSpPr>
          <p:grpSpPr>
            <a:xfrm>
              <a:off x="6477938" y="2591208"/>
              <a:ext cx="2707599" cy="1749229"/>
              <a:chOff x="8030035" y="4708664"/>
              <a:chExt cx="2707599" cy="1749229"/>
            </a:xfrm>
          </p:grpSpPr>
          <p:sp>
            <p:nvSpPr>
              <p:cNvPr id="19" name="TextBox 18">
                <a:extLst>
                  <a:ext uri="{FF2B5EF4-FFF2-40B4-BE49-F238E27FC236}">
                    <a16:creationId xmlns:a16="http://schemas.microsoft.com/office/drawing/2014/main" id="{DE34CCD5-615E-C534-3115-B701B70612B4}"/>
                  </a:ext>
                </a:extLst>
              </p:cNvPr>
              <p:cNvSpPr txBox="1"/>
              <p:nvPr/>
            </p:nvSpPr>
            <p:spPr>
              <a:xfrm>
                <a:off x="9662136" y="6119339"/>
                <a:ext cx="1075498" cy="338554"/>
              </a:xfrm>
              <a:prstGeom prst="rect">
                <a:avLst/>
              </a:prstGeom>
              <a:noFill/>
            </p:spPr>
            <p:txBody>
              <a:bodyPr wrap="square" rtlCol="0">
                <a:spAutoFit/>
              </a:bodyPr>
              <a:lstStyle/>
              <a:p>
                <a:r>
                  <a:rPr lang="en-US" altLang="zh-CN" sz="1600" dirty="0"/>
                  <a:t>Reading...</a:t>
                </a:r>
                <a:endParaRPr lang="zh-CN" altLang="en-US" sz="1600" dirty="0"/>
              </a:p>
            </p:txBody>
          </p:sp>
          <p:pic>
            <p:nvPicPr>
              <p:cNvPr id="18" name="Picture 17" descr="A circular object with dots&#10;&#10;Description automatically generated with medium confidence">
                <a:extLst>
                  <a:ext uri="{FF2B5EF4-FFF2-40B4-BE49-F238E27FC236}">
                    <a16:creationId xmlns:a16="http://schemas.microsoft.com/office/drawing/2014/main" id="{AF2062DE-DB4E-7D70-08E3-DA7C22402CAE}"/>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30035" y="4708664"/>
                <a:ext cx="1724627" cy="1724627"/>
              </a:xfrm>
              <a:prstGeom prst="rect">
                <a:avLst/>
              </a:prstGeom>
            </p:spPr>
          </p:pic>
        </p:grpSp>
      </p:grpSp>
      <p:cxnSp>
        <p:nvCxnSpPr>
          <p:cNvPr id="26" name="Connector: Elbow 25">
            <a:extLst>
              <a:ext uri="{FF2B5EF4-FFF2-40B4-BE49-F238E27FC236}">
                <a16:creationId xmlns:a16="http://schemas.microsoft.com/office/drawing/2014/main" id="{EE63B5E7-A16A-CB43-0AD2-84377DC96EDA}"/>
              </a:ext>
            </a:extLst>
          </p:cNvPr>
          <p:cNvCxnSpPr/>
          <p:nvPr/>
        </p:nvCxnSpPr>
        <p:spPr>
          <a:xfrm rot="10800000">
            <a:off x="1997127" y="1448356"/>
            <a:ext cx="4959364" cy="1382524"/>
          </a:xfrm>
          <a:prstGeom prst="bentConnector3">
            <a:avLst>
              <a:gd name="adj1" fmla="val 16966"/>
            </a:avLst>
          </a:prstGeom>
          <a:ln w="19050" cap="rnd" cmpd="sng">
            <a:solidFill>
              <a:srgbClr val="C625DF"/>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388A8EB-D5C4-019F-110C-D6256CD172FB}"/>
              </a:ext>
            </a:extLst>
          </p:cNvPr>
          <p:cNvCxnSpPr>
            <a:cxnSpLocks/>
          </p:cNvCxnSpPr>
          <p:nvPr/>
        </p:nvCxnSpPr>
        <p:spPr>
          <a:xfrm rot="10800000" flipV="1">
            <a:off x="2351556" y="4241554"/>
            <a:ext cx="4590451" cy="1197707"/>
          </a:xfrm>
          <a:prstGeom prst="bentConnector3">
            <a:avLst>
              <a:gd name="adj1" fmla="val 39210"/>
            </a:avLst>
          </a:prstGeom>
          <a:ln w="19050" cap="rnd" cmpd="sng">
            <a:solidFill>
              <a:srgbClr val="FFC000"/>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AF1FE51-FF81-13DE-5E82-F598228692D8}"/>
              </a:ext>
            </a:extLst>
          </p:cNvPr>
          <p:cNvCxnSpPr>
            <a:cxnSpLocks/>
          </p:cNvCxnSpPr>
          <p:nvPr/>
        </p:nvCxnSpPr>
        <p:spPr>
          <a:xfrm rot="10800000">
            <a:off x="1422401" y="3716811"/>
            <a:ext cx="5534091" cy="1567"/>
          </a:xfrm>
          <a:prstGeom prst="bentConnector3">
            <a:avLst>
              <a:gd name="adj1" fmla="val 50000"/>
            </a:avLst>
          </a:prstGeom>
          <a:ln w="19050" cap="rnd" cmpd="sng">
            <a:solidFill>
              <a:schemeClr val="accent3">
                <a:lumMod val="75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23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4"/>
                                        </p:tgtEl>
                                        <p:attrNameLst>
                                          <p:attrName>ppt_w</p:attrName>
                                        </p:attrNameLst>
                                      </p:cBhvr>
                                      <p:tavLst>
                                        <p:tav tm="0">
                                          <p:val>
                                            <p:strVal val="ppt_w"/>
                                          </p:val>
                                        </p:tav>
                                        <p:tav tm="100000">
                                          <p:val>
                                            <p:fltVal val="0"/>
                                          </p:val>
                                        </p:tav>
                                      </p:tavLst>
                                    </p:anim>
                                    <p:anim calcmode="lin" valueType="num">
                                      <p:cBhvr>
                                        <p:cTn id="7" dur="500"/>
                                        <p:tgtEl>
                                          <p:spTgt spid="24"/>
                                        </p:tgtEl>
                                        <p:attrNameLst>
                                          <p:attrName>ppt_h</p:attrName>
                                        </p:attrNameLst>
                                      </p:cBhvr>
                                      <p:tavLst>
                                        <p:tav tm="0">
                                          <p:val>
                                            <p:strVal val="ppt_h"/>
                                          </p:val>
                                        </p:tav>
                                        <p:tav tm="100000">
                                          <p:val>
                                            <p:fltVal val="0"/>
                                          </p:val>
                                        </p:tav>
                                      </p:tavLst>
                                    </p:anim>
                                    <p:animEffect transition="out" filter="fade">
                                      <p:cBhvr>
                                        <p:cTn id="8" dur="500"/>
                                        <p:tgtEl>
                                          <p:spTgt spid="24"/>
                                        </p:tgtEl>
                                      </p:cBhvr>
                                    </p:animEffect>
                                    <p:set>
                                      <p:cBhvr>
                                        <p:cTn id="9" dur="1" fill="hold">
                                          <p:stCondLst>
                                            <p:cond delay="499"/>
                                          </p:stCondLst>
                                        </p:cTn>
                                        <p:tgtEl>
                                          <p:spTgt spid="24"/>
                                        </p:tgtEl>
                                        <p:attrNameLst>
                                          <p:attrName>style.visibility</p:attrName>
                                        </p:attrNameLst>
                                      </p:cBhvr>
                                      <p:to>
                                        <p:strVal val="hidden"/>
                                      </p:to>
                                    </p:se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strips(downLeft)">
                                      <p:cBhvr>
                                        <p:cTn id="19" dur="500"/>
                                        <p:tgtEl>
                                          <p:spTgt spid="26"/>
                                        </p:tgtEl>
                                      </p:cBhvr>
                                    </p:animEffect>
                                  </p:childTnLst>
                                </p:cTn>
                              </p:par>
                              <p:par>
                                <p:cTn id="20" presetID="18" presetClass="entr" presetSubtype="1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strips(downLeft)">
                                      <p:cBhvr>
                                        <p:cTn id="22" dur="500"/>
                                        <p:tgtEl>
                                          <p:spTgt spid="31"/>
                                        </p:tgtEl>
                                      </p:cBhvr>
                                    </p:animEffect>
                                  </p:childTnLst>
                                </p:cTn>
                              </p:par>
                              <p:par>
                                <p:cTn id="23" presetID="18" presetClass="entr" presetSubtype="12"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strips(downLeft)">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0345E2E3-452C-5AF7-3B63-ACE434C3BACE}"/>
              </a:ext>
            </a:extLst>
          </p:cNvPr>
          <p:cNvSpPr/>
          <p:nvPr/>
        </p:nvSpPr>
        <p:spPr>
          <a:xfrm rot="5400000">
            <a:off x="3460480" y="-2565717"/>
            <a:ext cx="7073660" cy="11773774"/>
          </a:xfrm>
          <a:custGeom>
            <a:avLst/>
            <a:gdLst>
              <a:gd name="connsiteX0" fmla="*/ 5278219 w 7073660"/>
              <a:gd name="connsiteY0" fmla="*/ 3982691 h 11773774"/>
              <a:gd name="connsiteX1" fmla="*/ 5290023 w 7073660"/>
              <a:gd name="connsiteY1" fmla="*/ 3751335 h 11773774"/>
              <a:gd name="connsiteX2" fmla="*/ 5316824 w 7073660"/>
              <a:gd name="connsiteY2" fmla="*/ 3520019 h 11773774"/>
              <a:gd name="connsiteX3" fmla="*/ 5334933 w 7073660"/>
              <a:gd name="connsiteY3" fmla="*/ 3407348 h 11773774"/>
              <a:gd name="connsiteX4" fmla="*/ 5358836 w 7073660"/>
              <a:gd name="connsiteY4" fmla="*/ 3293824 h 11773774"/>
              <a:gd name="connsiteX5" fmla="*/ 5413887 w 7073660"/>
              <a:gd name="connsiteY5" fmla="*/ 3071044 h 11773774"/>
              <a:gd name="connsiteX6" fmla="*/ 5445035 w 7073660"/>
              <a:gd name="connsiteY6" fmla="*/ 2960934 h 11773774"/>
              <a:gd name="connsiteX7" fmla="*/ 5463868 w 7073660"/>
              <a:gd name="connsiteY7" fmla="*/ 2905452 h 11773774"/>
              <a:gd name="connsiteX8" fmla="*/ 5481977 w 7073660"/>
              <a:gd name="connsiteY8" fmla="*/ 2849970 h 11773774"/>
              <a:gd name="connsiteX9" fmla="*/ 5521817 w 7073660"/>
              <a:gd name="connsiteY9" fmla="*/ 2742421 h 11773774"/>
              <a:gd name="connsiteX10" fmla="*/ 5542823 w 7073660"/>
              <a:gd name="connsiteY10" fmla="*/ 2686940 h 11773774"/>
              <a:gd name="connsiteX11" fmla="*/ 5563829 w 7073660"/>
              <a:gd name="connsiteY11" fmla="*/ 2634872 h 11773774"/>
              <a:gd name="connsiteX12" fmla="*/ 5573970 w 7073660"/>
              <a:gd name="connsiteY12" fmla="*/ 2608412 h 11773774"/>
              <a:gd name="connsiteX13" fmla="*/ 5584836 w 7073660"/>
              <a:gd name="connsiteY13" fmla="*/ 2581951 h 11773774"/>
              <a:gd name="connsiteX14" fmla="*/ 5608015 w 7073660"/>
              <a:gd name="connsiteY14" fmla="*/ 2529884 h 11773774"/>
              <a:gd name="connsiteX15" fmla="*/ 5631919 w 7073660"/>
              <a:gd name="connsiteY15" fmla="*/ 2476963 h 11773774"/>
              <a:gd name="connsiteX16" fmla="*/ 5655822 w 7073660"/>
              <a:gd name="connsiteY16" fmla="*/ 2424895 h 11773774"/>
              <a:gd name="connsiteX17" fmla="*/ 5870956 w 7073660"/>
              <a:gd name="connsiteY17" fmla="*/ 2016891 h 11773774"/>
              <a:gd name="connsiteX18" fmla="*/ 6120859 w 7073660"/>
              <a:gd name="connsiteY18" fmla="*/ 1628519 h 11773774"/>
              <a:gd name="connsiteX19" fmla="*/ 6385974 w 7073660"/>
              <a:gd name="connsiteY19" fmla="*/ 1268315 h 11773774"/>
              <a:gd name="connsiteX20" fmla="*/ 6625011 w 7073660"/>
              <a:gd name="connsiteY20" fmla="*/ 879943 h 11773774"/>
              <a:gd name="connsiteX21" fmla="*/ 6748152 w 7073660"/>
              <a:gd name="connsiteY21" fmla="*/ 440357 h 11773774"/>
              <a:gd name="connsiteX22" fmla="*/ 6759017 w 7073660"/>
              <a:gd name="connsiteY22" fmla="*/ 212456 h 11773774"/>
              <a:gd name="connsiteX23" fmla="*/ 6750869 w 7073660"/>
              <a:gd name="connsiteY23" fmla="*/ 98078 h 11773774"/>
              <a:gd name="connsiteX24" fmla="*/ 6737049 w 7073660"/>
              <a:gd name="connsiteY24" fmla="*/ 0 h 11773774"/>
              <a:gd name="connsiteX25" fmla="*/ 6752205 w 7073660"/>
              <a:gd name="connsiteY25" fmla="*/ 0 h 11773774"/>
              <a:gd name="connsiteX26" fmla="*/ 6766441 w 7073660"/>
              <a:gd name="connsiteY26" fmla="*/ 106081 h 11773774"/>
              <a:gd name="connsiteX27" fmla="*/ 6772055 w 7073660"/>
              <a:gd name="connsiteY27" fmla="*/ 222699 h 11773774"/>
              <a:gd name="connsiteX28" fmla="*/ 6761914 w 7073660"/>
              <a:gd name="connsiteY28" fmla="*/ 454015 h 11773774"/>
              <a:gd name="connsiteX29" fmla="*/ 6714107 w 7073660"/>
              <a:gd name="connsiteY29" fmla="*/ 682770 h 11773774"/>
              <a:gd name="connsiteX30" fmla="*/ 6632979 w 7073660"/>
              <a:gd name="connsiteY30" fmla="*/ 900429 h 11773774"/>
              <a:gd name="connsiteX31" fmla="*/ 6404082 w 7073660"/>
              <a:gd name="connsiteY31" fmla="*/ 1284533 h 11773774"/>
              <a:gd name="connsiteX32" fmla="*/ 6128103 w 7073660"/>
              <a:gd name="connsiteY32" fmla="*/ 1652419 h 11773774"/>
              <a:gd name="connsiteX33" fmla="*/ 5881097 w 7073660"/>
              <a:gd name="connsiteY33" fmla="*/ 2040791 h 11773774"/>
              <a:gd name="connsiteX34" fmla="*/ 5668861 w 7073660"/>
              <a:gd name="connsiteY34" fmla="*/ 2447942 h 11773774"/>
              <a:gd name="connsiteX35" fmla="*/ 5500086 w 7073660"/>
              <a:gd name="connsiteY35" fmla="*/ 2873870 h 11773774"/>
              <a:gd name="connsiteX36" fmla="*/ 5318997 w 7073660"/>
              <a:gd name="connsiteY36" fmla="*/ 3770113 h 11773774"/>
              <a:gd name="connsiteX37" fmla="*/ 5316824 w 7073660"/>
              <a:gd name="connsiteY37" fmla="*/ 4226769 h 11773774"/>
              <a:gd name="connsiteX38" fmla="*/ 5371875 w 7073660"/>
              <a:gd name="connsiteY38" fmla="*/ 4681720 h 11773774"/>
              <a:gd name="connsiteX39" fmla="*/ 5636989 w 7073660"/>
              <a:gd name="connsiteY39" fmla="*/ 5554063 h 11773774"/>
              <a:gd name="connsiteX40" fmla="*/ 6044077 w 7073660"/>
              <a:gd name="connsiteY40" fmla="*/ 6370925 h 11773774"/>
              <a:gd name="connsiteX41" fmla="*/ 6527947 w 7073660"/>
              <a:gd name="connsiteY41" fmla="*/ 7151083 h 11773774"/>
              <a:gd name="connsiteX42" fmla="*/ 6777126 w 7073660"/>
              <a:gd name="connsiteY42" fmla="*/ 7537747 h 11773774"/>
              <a:gd name="connsiteX43" fmla="*/ 7021958 w 7073660"/>
              <a:gd name="connsiteY43" fmla="*/ 7932093 h 11773774"/>
              <a:gd name="connsiteX44" fmla="*/ 7073660 w 7073660"/>
              <a:gd name="connsiteY44" fmla="*/ 8024573 h 11773774"/>
              <a:gd name="connsiteX45" fmla="*/ 7073660 w 7073660"/>
              <a:gd name="connsiteY45" fmla="*/ 8319578 h 11773774"/>
              <a:gd name="connsiteX46" fmla="*/ 7014896 w 7073660"/>
              <a:gd name="connsiteY46" fmla="*/ 8194779 h 11773774"/>
              <a:gd name="connsiteX47" fmla="*/ 6908959 w 7073660"/>
              <a:gd name="connsiteY47" fmla="*/ 7994403 h 11773774"/>
              <a:gd name="connsiteX48" fmla="*/ 6438127 w 7073660"/>
              <a:gd name="connsiteY48" fmla="*/ 7206564 h 11773774"/>
              <a:gd name="connsiteX49" fmla="*/ 5970917 w 7073660"/>
              <a:gd name="connsiteY49" fmla="*/ 6407627 h 11773774"/>
              <a:gd name="connsiteX50" fmla="*/ 5579041 w 7073660"/>
              <a:gd name="connsiteY50" fmla="*/ 5569427 h 11773774"/>
              <a:gd name="connsiteX51" fmla="*/ 5431996 w 7073660"/>
              <a:gd name="connsiteY51" fmla="*/ 5130695 h 11773774"/>
              <a:gd name="connsiteX52" fmla="*/ 5374048 w 7073660"/>
              <a:gd name="connsiteY52" fmla="*/ 4904499 h 11773774"/>
              <a:gd name="connsiteX53" fmla="*/ 5329862 w 7073660"/>
              <a:gd name="connsiteY53" fmla="*/ 4676599 h 11773774"/>
              <a:gd name="connsiteX54" fmla="*/ 5278219 w 7073660"/>
              <a:gd name="connsiteY54" fmla="*/ 3982691 h 11773774"/>
              <a:gd name="connsiteX55" fmla="*/ 0 w 7073660"/>
              <a:gd name="connsiteY55" fmla="*/ 11755395 h 11773774"/>
              <a:gd name="connsiteX56" fmla="*/ 0 w 7073660"/>
              <a:gd name="connsiteY56" fmla="*/ 11588449 h 11773774"/>
              <a:gd name="connsiteX57" fmla="*/ 340496 w 7073660"/>
              <a:gd name="connsiteY57" fmla="*/ 11594739 h 11773774"/>
              <a:gd name="connsiteX58" fmla="*/ 1257531 w 7073660"/>
              <a:gd name="connsiteY58" fmla="*/ 11578523 h 11773774"/>
              <a:gd name="connsiteX59" fmla="*/ 2171669 w 7073660"/>
              <a:gd name="connsiteY59" fmla="*/ 11517919 h 11773774"/>
              <a:gd name="connsiteX60" fmla="*/ 3080736 w 7073660"/>
              <a:gd name="connsiteY60" fmla="*/ 11410371 h 11773774"/>
              <a:gd name="connsiteX61" fmla="*/ 3978938 w 7073660"/>
              <a:gd name="connsiteY61" fmla="*/ 11247339 h 11773774"/>
              <a:gd name="connsiteX62" fmla="*/ 4861928 w 7073660"/>
              <a:gd name="connsiteY62" fmla="*/ 11018583 h 11773774"/>
              <a:gd name="connsiteX63" fmla="*/ 5713047 w 7073660"/>
              <a:gd name="connsiteY63" fmla="*/ 10703619 h 11773774"/>
              <a:gd name="connsiteX64" fmla="*/ 6117962 w 7073660"/>
              <a:gd name="connsiteY64" fmla="*/ 10501323 h 11773774"/>
              <a:gd name="connsiteX65" fmla="*/ 6496076 w 7073660"/>
              <a:gd name="connsiteY65" fmla="*/ 10262325 h 11773774"/>
              <a:gd name="connsiteX66" fmla="*/ 6835074 w 7073660"/>
              <a:gd name="connsiteY66" fmla="*/ 9975528 h 11773774"/>
              <a:gd name="connsiteX67" fmla="*/ 6982481 w 7073660"/>
              <a:gd name="connsiteY67" fmla="*/ 9811857 h 11773774"/>
              <a:gd name="connsiteX68" fmla="*/ 7073660 w 7073660"/>
              <a:gd name="connsiteY68" fmla="*/ 9682894 h 11773774"/>
              <a:gd name="connsiteX69" fmla="*/ 7073660 w 7073660"/>
              <a:gd name="connsiteY69" fmla="*/ 9980660 h 11773774"/>
              <a:gd name="connsiteX70" fmla="*/ 6950971 w 7073660"/>
              <a:gd name="connsiteY70" fmla="*/ 10120633 h 11773774"/>
              <a:gd name="connsiteX71" fmla="*/ 6590966 w 7073660"/>
              <a:gd name="connsiteY71" fmla="*/ 10433039 h 11773774"/>
              <a:gd name="connsiteX72" fmla="*/ 5776066 w 7073660"/>
              <a:gd name="connsiteY72" fmla="*/ 10900791 h 11773774"/>
              <a:gd name="connsiteX73" fmla="*/ 5342901 w 7073660"/>
              <a:gd name="connsiteY73" fmla="*/ 11079187 h 11773774"/>
              <a:gd name="connsiteX74" fmla="*/ 4901043 w 7073660"/>
              <a:gd name="connsiteY74" fmla="*/ 11229415 h 11773774"/>
              <a:gd name="connsiteX75" fmla="*/ 4451942 w 7073660"/>
              <a:gd name="connsiteY75" fmla="*/ 11354889 h 11773774"/>
              <a:gd name="connsiteX76" fmla="*/ 4225943 w 7073660"/>
              <a:gd name="connsiteY76" fmla="*/ 11410371 h 11773774"/>
              <a:gd name="connsiteX77" fmla="*/ 3999944 w 7073660"/>
              <a:gd name="connsiteY77" fmla="*/ 11460731 h 11773774"/>
              <a:gd name="connsiteX78" fmla="*/ 2166598 w 7073660"/>
              <a:gd name="connsiteY78" fmla="*/ 11720213 h 11773774"/>
              <a:gd name="connsiteX79" fmla="*/ 1241595 w 7073660"/>
              <a:gd name="connsiteY79" fmla="*/ 11768013 h 11773774"/>
              <a:gd name="connsiteX80" fmla="*/ 316592 w 7073660"/>
              <a:gd name="connsiteY80" fmla="*/ 11768013 h 1177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073660" h="11773774">
                <a:moveTo>
                  <a:pt x="5278219" y="3982691"/>
                </a:moveTo>
                <a:cubicBezTo>
                  <a:pt x="5279611" y="3905350"/>
                  <a:pt x="5283503" y="3828155"/>
                  <a:pt x="5290023" y="3751335"/>
                </a:cubicBezTo>
                <a:cubicBezTo>
                  <a:pt x="5295817" y="3675367"/>
                  <a:pt x="5305958" y="3599400"/>
                  <a:pt x="5316824" y="3520019"/>
                </a:cubicBezTo>
                <a:cubicBezTo>
                  <a:pt x="5321894" y="3483315"/>
                  <a:pt x="5329862" y="3444051"/>
                  <a:pt x="5334933" y="3407348"/>
                </a:cubicBezTo>
                <a:cubicBezTo>
                  <a:pt x="5342901" y="3370645"/>
                  <a:pt x="5350868" y="3331381"/>
                  <a:pt x="5358836" y="3293824"/>
                </a:cubicBezTo>
                <a:cubicBezTo>
                  <a:pt x="5374048" y="3217857"/>
                  <a:pt x="5392881" y="3144450"/>
                  <a:pt x="5413887" y="3071044"/>
                </a:cubicBezTo>
                <a:cubicBezTo>
                  <a:pt x="5424028" y="3034340"/>
                  <a:pt x="5434894" y="2997637"/>
                  <a:pt x="5445035" y="2960934"/>
                </a:cubicBezTo>
                <a:cubicBezTo>
                  <a:pt x="5450830" y="2942155"/>
                  <a:pt x="5458073" y="2923377"/>
                  <a:pt x="5463868" y="2905452"/>
                </a:cubicBezTo>
                <a:cubicBezTo>
                  <a:pt x="5468939" y="2886674"/>
                  <a:pt x="5474009" y="2868749"/>
                  <a:pt x="5481977" y="2849970"/>
                </a:cubicBezTo>
                <a:cubicBezTo>
                  <a:pt x="5495015" y="2813267"/>
                  <a:pt x="5508054" y="2776564"/>
                  <a:pt x="5521817" y="2742421"/>
                </a:cubicBezTo>
                <a:cubicBezTo>
                  <a:pt x="5529060" y="2723643"/>
                  <a:pt x="5534855" y="2705718"/>
                  <a:pt x="5542823" y="2686940"/>
                </a:cubicBezTo>
                <a:lnTo>
                  <a:pt x="5563829" y="2634872"/>
                </a:lnTo>
                <a:lnTo>
                  <a:pt x="5573970" y="2608412"/>
                </a:lnTo>
                <a:lnTo>
                  <a:pt x="5584836" y="2581951"/>
                </a:lnTo>
                <a:lnTo>
                  <a:pt x="5608015" y="2529884"/>
                </a:lnTo>
                <a:lnTo>
                  <a:pt x="5631919" y="2476963"/>
                </a:lnTo>
                <a:cubicBezTo>
                  <a:pt x="5639887" y="2459038"/>
                  <a:pt x="5647855" y="2442820"/>
                  <a:pt x="5655822" y="2424895"/>
                </a:cubicBezTo>
                <a:cubicBezTo>
                  <a:pt x="5721015" y="2284911"/>
                  <a:pt x="5792001" y="2148340"/>
                  <a:pt x="5870956" y="2016891"/>
                </a:cubicBezTo>
                <a:cubicBezTo>
                  <a:pt x="5949911" y="1882882"/>
                  <a:pt x="6031039" y="1754847"/>
                  <a:pt x="6120859" y="1628519"/>
                </a:cubicBezTo>
                <a:cubicBezTo>
                  <a:pt x="6199090" y="1509874"/>
                  <a:pt x="6291083" y="1389521"/>
                  <a:pt x="6385974" y="1268315"/>
                </a:cubicBezTo>
                <a:cubicBezTo>
                  <a:pt x="6480140" y="1150523"/>
                  <a:pt x="6564890" y="1019075"/>
                  <a:pt x="6625011" y="879943"/>
                </a:cubicBezTo>
                <a:cubicBezTo>
                  <a:pt x="6688030" y="739959"/>
                  <a:pt x="6730043" y="593145"/>
                  <a:pt x="6748152" y="440357"/>
                </a:cubicBezTo>
                <a:cubicBezTo>
                  <a:pt x="6756120" y="364391"/>
                  <a:pt x="6761914" y="288423"/>
                  <a:pt x="6759017" y="212456"/>
                </a:cubicBezTo>
                <a:cubicBezTo>
                  <a:pt x="6757569" y="174045"/>
                  <a:pt x="6754853" y="135848"/>
                  <a:pt x="6750869" y="98078"/>
                </a:cubicBezTo>
                <a:lnTo>
                  <a:pt x="6737049" y="0"/>
                </a:lnTo>
                <a:lnTo>
                  <a:pt x="6752205" y="0"/>
                </a:lnTo>
                <a:lnTo>
                  <a:pt x="6766441" y="106081"/>
                </a:lnTo>
                <a:cubicBezTo>
                  <a:pt x="6770063" y="144598"/>
                  <a:pt x="6772055" y="183435"/>
                  <a:pt x="6772055" y="222699"/>
                </a:cubicBezTo>
                <a:cubicBezTo>
                  <a:pt x="6774953" y="298666"/>
                  <a:pt x="6769158" y="378047"/>
                  <a:pt x="6761914" y="454015"/>
                </a:cubicBezTo>
                <a:cubicBezTo>
                  <a:pt x="6751049" y="529982"/>
                  <a:pt x="6735113" y="605949"/>
                  <a:pt x="6714107" y="682770"/>
                </a:cubicBezTo>
                <a:cubicBezTo>
                  <a:pt x="6693101" y="756177"/>
                  <a:pt x="6664126" y="829583"/>
                  <a:pt x="6632979" y="900429"/>
                </a:cubicBezTo>
                <a:cubicBezTo>
                  <a:pt x="6585896" y="1031878"/>
                  <a:pt x="6501146" y="1163327"/>
                  <a:pt x="6404082" y="1284533"/>
                </a:cubicBezTo>
                <a:cubicBezTo>
                  <a:pt x="6309916" y="1404885"/>
                  <a:pt x="6217923" y="1526091"/>
                  <a:pt x="6128103" y="1652419"/>
                </a:cubicBezTo>
                <a:cubicBezTo>
                  <a:pt x="6041904" y="1777893"/>
                  <a:pt x="5957879" y="1906782"/>
                  <a:pt x="5881097" y="2040791"/>
                </a:cubicBezTo>
                <a:cubicBezTo>
                  <a:pt x="5805040" y="2172240"/>
                  <a:pt x="5734053" y="2308810"/>
                  <a:pt x="5668861" y="2447942"/>
                </a:cubicBezTo>
                <a:cubicBezTo>
                  <a:pt x="5605842" y="2587073"/>
                  <a:pt x="5547893" y="2729618"/>
                  <a:pt x="5500086" y="2873870"/>
                </a:cubicBezTo>
                <a:cubicBezTo>
                  <a:pt x="5403022" y="3163229"/>
                  <a:pt x="5340003" y="3465391"/>
                  <a:pt x="5318997" y="3770113"/>
                </a:cubicBezTo>
                <a:cubicBezTo>
                  <a:pt x="5308856" y="3922047"/>
                  <a:pt x="5308856" y="4074836"/>
                  <a:pt x="5316824" y="4226769"/>
                </a:cubicBezTo>
                <a:cubicBezTo>
                  <a:pt x="5324067" y="4379558"/>
                  <a:pt x="5345074" y="4531493"/>
                  <a:pt x="5371875" y="4681720"/>
                </a:cubicBezTo>
                <a:cubicBezTo>
                  <a:pt x="5426926" y="4981321"/>
                  <a:pt x="5518919" y="5272387"/>
                  <a:pt x="5636989" y="5554063"/>
                </a:cubicBezTo>
                <a:cubicBezTo>
                  <a:pt x="5752886" y="5834885"/>
                  <a:pt x="5891963" y="6108027"/>
                  <a:pt x="6044077" y="6370925"/>
                </a:cubicBezTo>
                <a:cubicBezTo>
                  <a:pt x="6196917" y="6636383"/>
                  <a:pt x="6362070" y="6894160"/>
                  <a:pt x="6527947" y="7151083"/>
                </a:cubicBezTo>
                <a:cubicBezTo>
                  <a:pt x="6611973" y="7279971"/>
                  <a:pt x="6695998" y="7408859"/>
                  <a:pt x="6777126" y="7537747"/>
                </a:cubicBezTo>
                <a:cubicBezTo>
                  <a:pt x="6861151" y="7666635"/>
                  <a:pt x="6943004" y="7798085"/>
                  <a:pt x="7021958" y="7932093"/>
                </a:cubicBezTo>
                <a:lnTo>
                  <a:pt x="7073660" y="8024573"/>
                </a:lnTo>
                <a:lnTo>
                  <a:pt x="7073660" y="8319578"/>
                </a:lnTo>
                <a:lnTo>
                  <a:pt x="7014896" y="8194779"/>
                </a:lnTo>
                <a:cubicBezTo>
                  <a:pt x="6981033" y="8127133"/>
                  <a:pt x="6945539" y="8060128"/>
                  <a:pt x="6908959" y="7994403"/>
                </a:cubicBezTo>
                <a:cubicBezTo>
                  <a:pt x="6761914" y="7729799"/>
                  <a:pt x="6598934" y="7469462"/>
                  <a:pt x="6438127" y="7206564"/>
                </a:cubicBezTo>
                <a:cubicBezTo>
                  <a:pt x="6278044" y="6943665"/>
                  <a:pt x="6117962" y="6680767"/>
                  <a:pt x="5970917" y="6407627"/>
                </a:cubicBezTo>
                <a:cubicBezTo>
                  <a:pt x="5823873" y="6137047"/>
                  <a:pt x="5689867" y="5858785"/>
                  <a:pt x="5579041" y="5569427"/>
                </a:cubicBezTo>
                <a:cubicBezTo>
                  <a:pt x="5523990" y="5425175"/>
                  <a:pt x="5474009" y="5278361"/>
                  <a:pt x="5431996" y="5130695"/>
                </a:cubicBezTo>
                <a:cubicBezTo>
                  <a:pt x="5410990" y="5057289"/>
                  <a:pt x="5392881" y="4981321"/>
                  <a:pt x="5374048" y="4904499"/>
                </a:cubicBezTo>
                <a:cubicBezTo>
                  <a:pt x="5358836" y="4828533"/>
                  <a:pt x="5342901" y="4752566"/>
                  <a:pt x="5329862" y="4676599"/>
                </a:cubicBezTo>
                <a:cubicBezTo>
                  <a:pt x="5292377" y="4448057"/>
                  <a:pt x="5274042" y="4214713"/>
                  <a:pt x="5278219" y="3982691"/>
                </a:cubicBezTo>
                <a:close/>
                <a:moveTo>
                  <a:pt x="0" y="11755395"/>
                </a:moveTo>
                <a:lnTo>
                  <a:pt x="0" y="11588449"/>
                </a:lnTo>
                <a:lnTo>
                  <a:pt x="340496" y="11594739"/>
                </a:lnTo>
                <a:cubicBezTo>
                  <a:pt x="644726" y="11597301"/>
                  <a:pt x="952577" y="11592179"/>
                  <a:pt x="1257531" y="11578523"/>
                </a:cubicBezTo>
                <a:cubicBezTo>
                  <a:pt x="1561761" y="11565719"/>
                  <a:pt x="1866715" y="11544379"/>
                  <a:pt x="2171669" y="11517919"/>
                </a:cubicBezTo>
                <a:cubicBezTo>
                  <a:pt x="2476623" y="11488897"/>
                  <a:pt x="2778679" y="11454755"/>
                  <a:pt x="3080736" y="11410371"/>
                </a:cubicBezTo>
                <a:cubicBezTo>
                  <a:pt x="3382792" y="11365985"/>
                  <a:pt x="3681952" y="11313063"/>
                  <a:pt x="3978938" y="11247339"/>
                </a:cubicBezTo>
                <a:cubicBezTo>
                  <a:pt x="4275924" y="11184175"/>
                  <a:pt x="4570012" y="11108209"/>
                  <a:pt x="4861928" y="11018583"/>
                </a:cubicBezTo>
                <a:cubicBezTo>
                  <a:pt x="5150946" y="10929813"/>
                  <a:pt x="5437067" y="10827385"/>
                  <a:pt x="5713047" y="10703619"/>
                </a:cubicBezTo>
                <a:cubicBezTo>
                  <a:pt x="5849950" y="10640455"/>
                  <a:pt x="5986853" y="10574731"/>
                  <a:pt x="6117962" y="10501323"/>
                </a:cubicBezTo>
                <a:cubicBezTo>
                  <a:pt x="6249070" y="10427917"/>
                  <a:pt x="6375108" y="10349389"/>
                  <a:pt x="6496076" y="10262325"/>
                </a:cubicBezTo>
                <a:cubicBezTo>
                  <a:pt x="6617043" y="10175263"/>
                  <a:pt x="6730043" y="10081370"/>
                  <a:pt x="6835074" y="9975528"/>
                </a:cubicBezTo>
                <a:cubicBezTo>
                  <a:pt x="6887590" y="9923033"/>
                  <a:pt x="6936846" y="9868619"/>
                  <a:pt x="6982481" y="9811857"/>
                </a:cubicBezTo>
                <a:lnTo>
                  <a:pt x="7073660" y="9682894"/>
                </a:lnTo>
                <a:lnTo>
                  <a:pt x="7073660" y="9980660"/>
                </a:lnTo>
                <a:lnTo>
                  <a:pt x="6950971" y="10120633"/>
                </a:lnTo>
                <a:cubicBezTo>
                  <a:pt x="6840145" y="10235865"/>
                  <a:pt x="6717004" y="10338293"/>
                  <a:pt x="6590966" y="10433039"/>
                </a:cubicBezTo>
                <a:cubicBezTo>
                  <a:pt x="6335993" y="10619969"/>
                  <a:pt x="6060013" y="10771903"/>
                  <a:pt x="5776066" y="10900791"/>
                </a:cubicBezTo>
                <a:cubicBezTo>
                  <a:pt x="5634092" y="10966517"/>
                  <a:pt x="5489945" y="11024559"/>
                  <a:pt x="5342901" y="11079187"/>
                </a:cubicBezTo>
                <a:cubicBezTo>
                  <a:pt x="5195856" y="11134669"/>
                  <a:pt x="5048812" y="11184175"/>
                  <a:pt x="4901043" y="11229415"/>
                </a:cubicBezTo>
                <a:cubicBezTo>
                  <a:pt x="4753999" y="11273799"/>
                  <a:pt x="4604781" y="11315625"/>
                  <a:pt x="4451942" y="11354889"/>
                </a:cubicBezTo>
                <a:cubicBezTo>
                  <a:pt x="4375885" y="11373667"/>
                  <a:pt x="4302001" y="11392445"/>
                  <a:pt x="4225943" y="11410371"/>
                </a:cubicBezTo>
                <a:cubicBezTo>
                  <a:pt x="4149886" y="11429149"/>
                  <a:pt x="4076726" y="11444513"/>
                  <a:pt x="3999944" y="11460731"/>
                </a:cubicBezTo>
                <a:cubicBezTo>
                  <a:pt x="3392933" y="11588765"/>
                  <a:pt x="2780852" y="11673267"/>
                  <a:pt x="2166598" y="11720213"/>
                </a:cubicBezTo>
                <a:cubicBezTo>
                  <a:pt x="1858747" y="11744113"/>
                  <a:pt x="1548722" y="11760331"/>
                  <a:pt x="1241595" y="11768013"/>
                </a:cubicBezTo>
                <a:cubicBezTo>
                  <a:pt x="933744" y="11775695"/>
                  <a:pt x="623719" y="11775695"/>
                  <a:pt x="316592" y="11768013"/>
                </a:cubicBezTo>
                <a:close/>
              </a:path>
            </a:pathLst>
          </a:custGeom>
          <a:gradFill>
            <a:gsLst>
              <a:gs pos="0">
                <a:schemeClr val="bg2"/>
              </a:gs>
              <a:gs pos="100000">
                <a:schemeClr val="accent4"/>
              </a:gs>
            </a:gsLst>
            <a:lin ang="0" scaled="0"/>
          </a:gradFill>
          <a:ln w="25400">
            <a:miter lim="400000"/>
          </a:ln>
          <a:effectLst>
            <a:innerShdw blurRad="88900">
              <a:schemeClr val="bg1">
                <a:alpha val="75000"/>
              </a:schemeClr>
            </a:innerShdw>
          </a:effectLst>
        </p:spPr>
        <p:txBody>
          <a:bodyPr wrap="square" lIns="38100" tIns="38100" rIns="38100" bIns="38100" anchor="ctr">
            <a:noAutofit/>
          </a:bodyPr>
          <a:lstStyle/>
          <a:p>
            <a:pPr>
              <a:defRPr>
                <a:effectLst>
                  <a:outerShdw blurRad="38100" dist="12700" dir="5400000" rotWithShape="0">
                    <a:srgbClr val="000000">
                      <a:alpha val="50000"/>
                    </a:srgbClr>
                  </a:outerShdw>
                </a:effectLst>
              </a:defRPr>
            </a:pPr>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dirty="0"/>
              <a:t>Tool </a:t>
            </a:r>
            <a:r>
              <a:rPr lang="en-GB" altLang="zh-CN" dirty="0"/>
              <a:t>development - reading protocol</a:t>
            </a:r>
            <a:endParaRPr lang="en-GB"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15</a:t>
            </a:fld>
            <a:endParaRPr lang="en-GB"/>
          </a:p>
        </p:txBody>
      </p:sp>
      <p:sp>
        <p:nvSpPr>
          <p:cNvPr id="3" name="Content Placeholder 2">
            <a:extLst>
              <a:ext uri="{FF2B5EF4-FFF2-40B4-BE49-F238E27FC236}">
                <a16:creationId xmlns:a16="http://schemas.microsoft.com/office/drawing/2014/main" id="{18F16460-1D56-6481-2335-90AF1FF42195}"/>
              </a:ext>
            </a:extLst>
          </p:cNvPr>
          <p:cNvSpPr>
            <a:spLocks noGrp="1"/>
          </p:cNvSpPr>
          <p:nvPr>
            <p:ph idx="1"/>
          </p:nvPr>
        </p:nvSpPr>
        <p:spPr>
          <a:xfrm>
            <a:off x="604838" y="914005"/>
            <a:ext cx="7987983" cy="620207"/>
          </a:xfrm>
        </p:spPr>
        <p:txBody>
          <a:bodyPr/>
          <a:lstStyle/>
          <a:p>
            <a:r>
              <a:rPr lang="en-US" altLang="zh-CN" b="0" dirty="0">
                <a:latin typeface="Amasis MT Pro" panose="02040504050005020304" pitchFamily="18" charset="0"/>
              </a:rPr>
              <a:t>Using </a:t>
            </a:r>
            <a:r>
              <a:rPr lang="en-US" altLang="zh-CN" b="0" dirty="0" err="1">
                <a:latin typeface="Amasis MT Pro" panose="02040504050005020304" pitchFamily="18" charset="0"/>
              </a:rPr>
              <a:t>read_docx</a:t>
            </a:r>
            <a:r>
              <a:rPr lang="en-US" altLang="zh-CN" b="0" dirty="0">
                <a:latin typeface="Amasis MT Pro" panose="02040504050005020304" pitchFamily="18" charset="0"/>
              </a:rPr>
              <a:t>  &amp; </a:t>
            </a:r>
            <a:r>
              <a:rPr lang="en-US" altLang="zh-CN" b="0" dirty="0" err="1">
                <a:latin typeface="Amasis MT Pro" panose="02040504050005020304" pitchFamily="18" charset="0"/>
              </a:rPr>
              <a:t>docx_summary</a:t>
            </a:r>
            <a:r>
              <a:rPr lang="en-US" altLang="zh-CN" b="0" dirty="0">
                <a:latin typeface="Amasis MT Pro" panose="02040504050005020304" pitchFamily="18" charset="0"/>
              </a:rPr>
              <a:t> function from ‘</a:t>
            </a:r>
            <a:r>
              <a:rPr lang="en-US" altLang="zh-CN" dirty="0">
                <a:latin typeface="Amasis MT Pro" panose="02040504050005020304" pitchFamily="18" charset="0"/>
              </a:rPr>
              <a:t>officer</a:t>
            </a:r>
            <a:r>
              <a:rPr lang="en-US" altLang="zh-CN" b="0" dirty="0">
                <a:latin typeface="Amasis MT Pro" panose="02040504050005020304" pitchFamily="18" charset="0"/>
              </a:rPr>
              <a:t>’ package</a:t>
            </a:r>
            <a:endParaRPr lang="en-GB" altLang="zh-CN" b="0" dirty="0">
              <a:latin typeface="Amasis MT Pro" panose="02040504050005020304" pitchFamily="18" charset="0"/>
            </a:endParaRPr>
          </a:p>
          <a:p>
            <a:endParaRPr lang="en-GB" altLang="zh-CN" b="0" dirty="0"/>
          </a:p>
          <a:p>
            <a:endParaRPr lang="en-GB" altLang="zh-CN" b="0" dirty="0"/>
          </a:p>
          <a:p>
            <a:endParaRPr lang="en-GB" b="0" dirty="0"/>
          </a:p>
        </p:txBody>
      </p:sp>
      <p:sp>
        <p:nvSpPr>
          <p:cNvPr id="6" name="Freeform 29"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FE3AD24D-064D-4437-10CF-BEB9DBED40A5}"/>
              </a:ext>
            </a:extLst>
          </p:cNvPr>
          <p:cNvSpPr/>
          <p:nvPr/>
        </p:nvSpPr>
        <p:spPr>
          <a:xfrm rot="4500000">
            <a:off x="10528944" y="158544"/>
            <a:ext cx="2526516" cy="1521922"/>
          </a:xfrm>
          <a:custGeom>
            <a:avLst/>
            <a:gdLst>
              <a:gd name="connsiteX0" fmla="*/ 0 w 2526516"/>
              <a:gd name="connsiteY0" fmla="*/ 1456185 h 1521922"/>
              <a:gd name="connsiteX1" fmla="*/ 390184 w 2526516"/>
              <a:gd name="connsiteY1" fmla="*/ 0 h 1521922"/>
              <a:gd name="connsiteX2" fmla="*/ 2483811 w 2526516"/>
              <a:gd name="connsiteY2" fmla="*/ 560986 h 1521922"/>
              <a:gd name="connsiteX3" fmla="*/ 2503703 w 2526516"/>
              <a:gd name="connsiteY3" fmla="*/ 626592 h 1521922"/>
              <a:gd name="connsiteX4" fmla="*/ 2462193 w 2526516"/>
              <a:gd name="connsiteY4" fmla="*/ 1025494 h 1521922"/>
              <a:gd name="connsiteX5" fmla="*/ 258432 w 2526516"/>
              <a:gd name="connsiteY5" fmla="*/ 1491133 h 15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516" h="1521922">
                <a:moveTo>
                  <a:pt x="0" y="1456185"/>
                </a:moveTo>
                <a:lnTo>
                  <a:pt x="390184" y="0"/>
                </a:lnTo>
                <a:lnTo>
                  <a:pt x="2483811" y="560986"/>
                </a:lnTo>
                <a:lnTo>
                  <a:pt x="2503703" y="626592"/>
                </a:lnTo>
                <a:cubicBezTo>
                  <a:pt x="2540058" y="779013"/>
                  <a:pt x="2537609" y="913150"/>
                  <a:pt x="2462193" y="1025494"/>
                </a:cubicBezTo>
                <a:cubicBezTo>
                  <a:pt x="2163485" y="1468205"/>
                  <a:pt x="1221617" y="1586500"/>
                  <a:pt x="258432" y="1491133"/>
                </a:cubicBezTo>
                <a:close/>
              </a:path>
            </a:pathLst>
          </a:custGeom>
          <a:gradFill>
            <a:gsLst>
              <a:gs pos="0">
                <a:srgbClr val="FF9409"/>
              </a:gs>
              <a:gs pos="100000">
                <a:srgbClr val="FFC000">
                  <a:alpha val="4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7" name="Freeform 31"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3F767BB9-1396-5AA6-160A-F4E19FFFE5EC}"/>
              </a:ext>
            </a:extLst>
          </p:cNvPr>
          <p:cNvSpPr/>
          <p:nvPr/>
        </p:nvSpPr>
        <p:spPr>
          <a:xfrm rot="4500000">
            <a:off x="11566489" y="134642"/>
            <a:ext cx="1206020" cy="521826"/>
          </a:xfrm>
          <a:custGeom>
            <a:avLst/>
            <a:gdLst>
              <a:gd name="connsiteX0" fmla="*/ 0 w 1206020"/>
              <a:gd name="connsiteY0" fmla="*/ 516450 h 521826"/>
              <a:gd name="connsiteX1" fmla="*/ 138382 w 1206020"/>
              <a:gd name="connsiteY1" fmla="*/ 0 h 521826"/>
              <a:gd name="connsiteX2" fmla="*/ 1206020 w 1206020"/>
              <a:gd name="connsiteY2" fmla="*/ 286072 h 521826"/>
              <a:gd name="connsiteX3" fmla="*/ 1150810 w 1206020"/>
              <a:gd name="connsiteY3" fmla="*/ 326116 h 521826"/>
              <a:gd name="connsiteX4" fmla="*/ 60042 w 1206020"/>
              <a:gd name="connsiteY4" fmla="*/ 519689 h 52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020" h="521826">
                <a:moveTo>
                  <a:pt x="0" y="516450"/>
                </a:moveTo>
                <a:lnTo>
                  <a:pt x="138382" y="0"/>
                </a:lnTo>
                <a:lnTo>
                  <a:pt x="1206020" y="286072"/>
                </a:lnTo>
                <a:lnTo>
                  <a:pt x="1150810" y="326116"/>
                </a:lnTo>
                <a:cubicBezTo>
                  <a:pt x="901585" y="477339"/>
                  <a:pt x="504065" y="533985"/>
                  <a:pt x="60042" y="519689"/>
                </a:cubicBezTo>
                <a:close/>
              </a:path>
            </a:pathLst>
          </a:custGeom>
          <a:noFill/>
          <a:ln w="6350">
            <a:solidFill>
              <a:schemeClr val="bg2">
                <a:lumMod val="25000"/>
                <a:alpha val="50000"/>
              </a:schemeClr>
            </a:solidFill>
            <a:miter lim="400000"/>
          </a:ln>
        </p:spPr>
        <p:txBody>
          <a:bodyPr wrap="square" lIns="38100" tIns="38100" rIns="38100" bIns="38100" anchor="ctr">
            <a:noAutofit/>
          </a:bodyPr>
          <a:lstStyle/>
          <a:p>
            <a:pPr>
              <a:defRPr>
                <a:effectLst>
                  <a:outerShdw blurRad="38100" dist="12700" dir="5400000" rotWithShape="0">
                    <a:srgbClr val="000000">
                      <a:alpha val="50000"/>
                    </a:srgbClr>
                  </a:outerShdw>
                </a:effectLst>
              </a:defRPr>
            </a:pPr>
            <a:endParaRPr/>
          </a:p>
        </p:txBody>
      </p:sp>
      <p:grpSp>
        <p:nvGrpSpPr>
          <p:cNvPr id="24" name="Group 23">
            <a:extLst>
              <a:ext uri="{FF2B5EF4-FFF2-40B4-BE49-F238E27FC236}">
                <a16:creationId xmlns:a16="http://schemas.microsoft.com/office/drawing/2014/main" id="{0B3EED8F-3CA0-5F4A-A8D8-374EFE93F0D5}"/>
              </a:ext>
            </a:extLst>
          </p:cNvPr>
          <p:cNvGrpSpPr/>
          <p:nvPr/>
        </p:nvGrpSpPr>
        <p:grpSpPr>
          <a:xfrm>
            <a:off x="2515538" y="4194766"/>
            <a:ext cx="2707599" cy="1749229"/>
            <a:chOff x="6477938" y="2591208"/>
            <a:chExt cx="2707599" cy="1749229"/>
          </a:xfrm>
        </p:grpSpPr>
        <p:pic>
          <p:nvPicPr>
            <p:cNvPr id="22" name="Graphic 21">
              <a:extLst>
                <a:ext uri="{FF2B5EF4-FFF2-40B4-BE49-F238E27FC236}">
                  <a16:creationId xmlns:a16="http://schemas.microsoft.com/office/drawing/2014/main" id="{F5FB1D03-B999-A839-63BD-13BB3EEF0E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0593" y="2612023"/>
              <a:ext cx="1682998" cy="1682998"/>
            </a:xfrm>
            <a:prstGeom prst="rect">
              <a:avLst/>
            </a:prstGeom>
          </p:spPr>
        </p:pic>
        <p:grpSp>
          <p:nvGrpSpPr>
            <p:cNvPr id="23" name="Group 22">
              <a:extLst>
                <a:ext uri="{FF2B5EF4-FFF2-40B4-BE49-F238E27FC236}">
                  <a16:creationId xmlns:a16="http://schemas.microsoft.com/office/drawing/2014/main" id="{3FCBFF96-F02F-F4F0-5074-75AA1F35ACBC}"/>
                </a:ext>
              </a:extLst>
            </p:cNvPr>
            <p:cNvGrpSpPr/>
            <p:nvPr/>
          </p:nvGrpSpPr>
          <p:grpSpPr>
            <a:xfrm>
              <a:off x="6477938" y="2591208"/>
              <a:ext cx="2707599" cy="1749229"/>
              <a:chOff x="8030035" y="4708664"/>
              <a:chExt cx="2707599" cy="1749229"/>
            </a:xfrm>
          </p:grpSpPr>
          <p:sp>
            <p:nvSpPr>
              <p:cNvPr id="19" name="TextBox 18">
                <a:extLst>
                  <a:ext uri="{FF2B5EF4-FFF2-40B4-BE49-F238E27FC236}">
                    <a16:creationId xmlns:a16="http://schemas.microsoft.com/office/drawing/2014/main" id="{DE34CCD5-615E-C534-3115-B701B70612B4}"/>
                  </a:ext>
                </a:extLst>
              </p:cNvPr>
              <p:cNvSpPr txBox="1"/>
              <p:nvPr/>
            </p:nvSpPr>
            <p:spPr>
              <a:xfrm>
                <a:off x="9662136" y="6119339"/>
                <a:ext cx="1075498" cy="338554"/>
              </a:xfrm>
              <a:prstGeom prst="rect">
                <a:avLst/>
              </a:prstGeom>
              <a:noFill/>
            </p:spPr>
            <p:txBody>
              <a:bodyPr wrap="square" rtlCol="0">
                <a:spAutoFit/>
              </a:bodyPr>
              <a:lstStyle/>
              <a:p>
                <a:r>
                  <a:rPr lang="en-US" altLang="zh-CN" sz="1600" dirty="0"/>
                  <a:t>Reading...</a:t>
                </a:r>
                <a:endParaRPr lang="zh-CN" altLang="en-US" sz="1600" dirty="0"/>
              </a:p>
            </p:txBody>
          </p:sp>
          <p:pic>
            <p:nvPicPr>
              <p:cNvPr id="18" name="Picture 17" descr="A circular object with dots&#10;&#10;Description automatically generated with medium confidence">
                <a:extLst>
                  <a:ext uri="{FF2B5EF4-FFF2-40B4-BE49-F238E27FC236}">
                    <a16:creationId xmlns:a16="http://schemas.microsoft.com/office/drawing/2014/main" id="{AF2062DE-DB4E-7D70-08E3-DA7C22402CAE}"/>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30035" y="4708664"/>
                <a:ext cx="1724627" cy="1724627"/>
              </a:xfrm>
              <a:prstGeom prst="rect">
                <a:avLst/>
              </a:prstGeom>
            </p:spPr>
          </p:pic>
        </p:grpSp>
      </p:grpSp>
      <p:pic>
        <p:nvPicPr>
          <p:cNvPr id="10" name="Picture 9">
            <a:extLst>
              <a:ext uri="{FF2B5EF4-FFF2-40B4-BE49-F238E27FC236}">
                <a16:creationId xmlns:a16="http://schemas.microsoft.com/office/drawing/2014/main" id="{9BC3AE15-E1F2-F9A1-BD00-0A8C1454ADC0}"/>
              </a:ext>
            </a:extLst>
          </p:cNvPr>
          <p:cNvPicPr>
            <a:picLocks noChangeAspect="1"/>
          </p:cNvPicPr>
          <p:nvPr/>
        </p:nvPicPr>
        <p:blipFill>
          <a:blip r:embed="rId5"/>
          <a:stretch>
            <a:fillRect/>
          </a:stretch>
        </p:blipFill>
        <p:spPr>
          <a:xfrm>
            <a:off x="455442" y="1429901"/>
            <a:ext cx="5575720" cy="1999100"/>
          </a:xfrm>
          <a:prstGeom prst="rect">
            <a:avLst/>
          </a:prstGeom>
          <a:effectLst>
            <a:outerShdw blurRad="508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79286E57-462E-CDC9-9EFA-E6FB0492AF19}"/>
              </a:ext>
            </a:extLst>
          </p:cNvPr>
          <p:cNvPicPr>
            <a:picLocks noChangeAspect="1"/>
          </p:cNvPicPr>
          <p:nvPr/>
        </p:nvPicPr>
        <p:blipFill>
          <a:blip r:embed="rId6"/>
          <a:stretch>
            <a:fillRect/>
          </a:stretch>
        </p:blipFill>
        <p:spPr>
          <a:xfrm>
            <a:off x="4745750" y="2485812"/>
            <a:ext cx="7247413" cy="3559388"/>
          </a:xfrm>
          <a:prstGeom prst="rect">
            <a:avLst/>
          </a:prstGeom>
          <a:effectLst>
            <a:outerShdw blurRad="50800" dist="63500" dir="13500000" algn="br" rotWithShape="0">
              <a:prstClr val="black">
                <a:alpha val="40000"/>
              </a:prstClr>
            </a:outerShdw>
          </a:effectLst>
        </p:spPr>
      </p:pic>
      <p:sp>
        <p:nvSpPr>
          <p:cNvPr id="15" name="Rectangle 14">
            <a:extLst>
              <a:ext uri="{FF2B5EF4-FFF2-40B4-BE49-F238E27FC236}">
                <a16:creationId xmlns:a16="http://schemas.microsoft.com/office/drawing/2014/main" id="{A649DE27-664F-8892-8A62-2946CAB30241}"/>
              </a:ext>
            </a:extLst>
          </p:cNvPr>
          <p:cNvSpPr/>
          <p:nvPr/>
        </p:nvSpPr>
        <p:spPr>
          <a:xfrm>
            <a:off x="9666489" y="2485812"/>
            <a:ext cx="430011" cy="3412767"/>
          </a:xfrm>
          <a:prstGeom prst="rect">
            <a:avLst/>
          </a:prstGeom>
          <a:noFill/>
          <a:ln w="28575">
            <a:solidFill>
              <a:srgbClr val="FF84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a:extLst>
              <a:ext uri="{FF2B5EF4-FFF2-40B4-BE49-F238E27FC236}">
                <a16:creationId xmlns:a16="http://schemas.microsoft.com/office/drawing/2014/main" id="{02AE75B4-2C4C-0A3C-B6E4-FAF1A1C75C83}"/>
              </a:ext>
            </a:extLst>
          </p:cNvPr>
          <p:cNvSpPr/>
          <p:nvPr/>
        </p:nvSpPr>
        <p:spPr>
          <a:xfrm>
            <a:off x="10561059" y="2485812"/>
            <a:ext cx="430011" cy="3412767"/>
          </a:xfrm>
          <a:prstGeom prst="rect">
            <a:avLst/>
          </a:prstGeom>
          <a:noFill/>
          <a:ln w="28575">
            <a:solidFill>
              <a:srgbClr val="FF84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467826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500"/>
                                        <p:tgtEl>
                                          <p:spTgt spid="24"/>
                                        </p:tgtEl>
                                      </p:cBhvr>
                                    </p:animEffect>
                                    <p:anim calcmode="lin" valueType="num">
                                      <p:cBhvr>
                                        <p:cTn id="7" dur="500"/>
                                        <p:tgtEl>
                                          <p:spTgt spid="24"/>
                                        </p:tgtEl>
                                        <p:attrNameLst>
                                          <p:attrName>ppt_x</p:attrName>
                                        </p:attrNameLst>
                                      </p:cBhvr>
                                      <p:tavLst>
                                        <p:tav tm="0">
                                          <p:val>
                                            <p:strVal val="ppt_x"/>
                                          </p:val>
                                        </p:tav>
                                        <p:tav tm="100000">
                                          <p:val>
                                            <p:strVal val="ppt_x"/>
                                          </p:val>
                                        </p:tav>
                                      </p:tavLst>
                                    </p:anim>
                                    <p:anim calcmode="lin" valueType="num">
                                      <p:cBhvr>
                                        <p:cTn id="8" dur="500"/>
                                        <p:tgtEl>
                                          <p:spTgt spid="24"/>
                                        </p:tgtEl>
                                        <p:attrNameLst>
                                          <p:attrName>ppt_y</p:attrName>
                                        </p:attrNameLst>
                                      </p:cBhvr>
                                      <p:tavLst>
                                        <p:tav tm="0">
                                          <p:val>
                                            <p:strVal val="ppt_y"/>
                                          </p:val>
                                        </p:tav>
                                        <p:tav tm="100000">
                                          <p:val>
                                            <p:strVal val="ppt_y-.1"/>
                                          </p:val>
                                        </p:tav>
                                      </p:tavLst>
                                    </p:anim>
                                    <p:set>
                                      <p:cBhvr>
                                        <p:cTn id="9" dur="1" fill="hold">
                                          <p:stCondLst>
                                            <p:cond delay="499"/>
                                          </p:stCondLst>
                                        </p:cTn>
                                        <p:tgtEl>
                                          <p:spTgt spid="24"/>
                                        </p:tgtEl>
                                        <p:attrNameLst>
                                          <p:attrName>style.visibility</p:attrName>
                                        </p:attrNameLst>
                                      </p:cBhvr>
                                      <p:to>
                                        <p:strVal val="hidden"/>
                                      </p:to>
                                    </p:se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000"/>
                            </p:stCondLst>
                            <p:childTnLst>
                              <p:par>
                                <p:cTn id="20" presetID="6"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altLang="zh-CN" dirty="0"/>
              <a:t>Tool development - reading protocol</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16</a:t>
            </a:fld>
            <a:endParaRPr lang="en-GB"/>
          </a:p>
        </p:txBody>
      </p:sp>
      <p:sp>
        <p:nvSpPr>
          <p:cNvPr id="11" name="Content Placeholder 2">
            <a:extLst>
              <a:ext uri="{FF2B5EF4-FFF2-40B4-BE49-F238E27FC236}">
                <a16:creationId xmlns:a16="http://schemas.microsoft.com/office/drawing/2014/main" id="{F1F3FF9E-21EC-3EA2-907C-7AC3BBA494BC}"/>
              </a:ext>
            </a:extLst>
          </p:cNvPr>
          <p:cNvSpPr txBox="1">
            <a:spLocks/>
          </p:cNvSpPr>
          <p:nvPr/>
        </p:nvSpPr>
        <p:spPr>
          <a:xfrm>
            <a:off x="1936379" y="893918"/>
            <a:ext cx="6700837" cy="397455"/>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tx1"/>
                </a:solidFill>
                <a:latin typeface="Amasis MT Pro" panose="02040504050005020304" pitchFamily="18" charset="0"/>
              </a:rPr>
              <a:t>Special </a:t>
            </a:r>
            <a:r>
              <a:rPr lang="en-US" b="0" dirty="0">
                <a:latin typeface="Amasis MT Pro" panose="02040504050005020304" pitchFamily="18" charset="0"/>
              </a:rPr>
              <a:t>characters in protocol will be replaced automatically:</a:t>
            </a:r>
          </a:p>
          <a:p>
            <a:pPr marR="0" lvl="0" algn="l" defTabSz="914400" rtl="0" eaLnBrk="1" fontAlgn="auto" latinLnBrk="0" hangingPunct="1">
              <a:lnSpc>
                <a:spcPct val="100000"/>
              </a:lnSpc>
              <a:spcBef>
                <a:spcPts val="0"/>
              </a:spcBef>
              <a:spcAft>
                <a:spcPts val="0"/>
              </a:spcAft>
              <a:buClrTx/>
              <a:buSzTx/>
              <a:tabLst/>
              <a:defRPr/>
            </a:pPr>
            <a:endParaRPr lang="en-US" altLang="zh-CN" b="0" dirty="0">
              <a:latin typeface="Amasis MT Pro" panose="020405040500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lang="en-US" altLang="zh-CN" b="0" dirty="0">
              <a:latin typeface="Amasis MT Pro" panose="020405040500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n-US" altLang="zh-CN" b="0" dirty="0">
              <a:latin typeface="Amasis MT Pro" panose="02040504050005020304" pitchFamily="18" charset="0"/>
            </a:endParaRPr>
          </a:p>
          <a:p>
            <a:pPr marL="274538" lvl="3" indent="0">
              <a:buNone/>
            </a:pPr>
            <a:endParaRPr lang="en-US" b="0" dirty="0">
              <a:latin typeface="Amasis MT Pro" panose="02040504050005020304" pitchFamily="18" charset="0"/>
            </a:endParaRPr>
          </a:p>
          <a:p>
            <a:r>
              <a:rPr lang="en-US" b="0" dirty="0">
                <a:latin typeface="Amasis MT Pro" panose="02040504050005020304" pitchFamily="18" charset="0"/>
              </a:rPr>
              <a:t> </a:t>
            </a:r>
          </a:p>
        </p:txBody>
      </p:sp>
      <p:sp>
        <p:nvSpPr>
          <p:cNvPr id="19" name="Hexagon 18"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B1F30A3A-5396-6ED2-0BF9-557480D120CB}"/>
              </a:ext>
            </a:extLst>
          </p:cNvPr>
          <p:cNvSpPr/>
          <p:nvPr/>
        </p:nvSpPr>
        <p:spPr>
          <a:xfrm>
            <a:off x="1515213" y="2241754"/>
            <a:ext cx="806942" cy="321697"/>
          </a:xfrm>
          <a:prstGeom prst="hexagon">
            <a:avLst/>
          </a:prstGeom>
          <a:solidFill>
            <a:schemeClr val="bg2">
              <a:lumMod val="60000"/>
              <a:lumOff val="40000"/>
            </a:schemeClr>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1A46CC"/>
                    </a:gs>
                    <a:gs pos="100000">
                      <a:srgbClr val="626CFF"/>
                    </a:gs>
                  </a:gsLst>
                  <a:lin ang="0" scaled="1"/>
                </a:gradFill>
                <a:effectLst/>
                <a:uLnTx/>
                <a:uFillTx/>
                <a:ea typeface="思源黑体 CN Normal"/>
                <a:cs typeface="+mn-ea"/>
                <a:sym typeface="+mn-lt"/>
              </a:rPr>
              <a:t>≥</a:t>
            </a:r>
          </a:p>
        </p:txBody>
      </p:sp>
      <p:sp>
        <p:nvSpPr>
          <p:cNvPr id="20" name="Hexagon 19"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CC041CA6-2318-3DA7-447A-32DC77F2D6B4}"/>
              </a:ext>
            </a:extLst>
          </p:cNvPr>
          <p:cNvSpPr/>
          <p:nvPr/>
        </p:nvSpPr>
        <p:spPr>
          <a:xfrm>
            <a:off x="1724763" y="2826374"/>
            <a:ext cx="806942" cy="321697"/>
          </a:xfrm>
          <a:prstGeom prst="hexagon">
            <a:avLst/>
          </a:prstGeom>
          <a:solidFill>
            <a:schemeClr val="bg2">
              <a:lumMod val="60000"/>
              <a:lumOff val="40000"/>
            </a:schemeClr>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1A46CC"/>
                    </a:gs>
                    <a:gs pos="100000">
                      <a:srgbClr val="626CFF"/>
                    </a:gs>
                  </a:gsLst>
                  <a:lin ang="0" scaled="1"/>
                </a:gradFill>
                <a:effectLst/>
                <a:uLnTx/>
                <a:uFillTx/>
                <a:ea typeface="思源黑体 CN Normal"/>
                <a:cs typeface="+mn-ea"/>
                <a:sym typeface="+mn-lt"/>
              </a:rPr>
              <a:t>≤</a:t>
            </a:r>
          </a:p>
        </p:txBody>
      </p:sp>
      <p:sp>
        <p:nvSpPr>
          <p:cNvPr id="21" name="Hexagon 20"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CD370CA4-45E3-BF5D-58CD-DE8DC932C4C2}"/>
              </a:ext>
            </a:extLst>
          </p:cNvPr>
          <p:cNvSpPr/>
          <p:nvPr/>
        </p:nvSpPr>
        <p:spPr>
          <a:xfrm>
            <a:off x="1129437" y="3342176"/>
            <a:ext cx="806942" cy="321697"/>
          </a:xfrm>
          <a:prstGeom prst="hexagon">
            <a:avLst/>
          </a:prstGeom>
          <a:solidFill>
            <a:schemeClr val="bg2">
              <a:lumMod val="60000"/>
              <a:lumOff val="40000"/>
            </a:schemeClr>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800" b="0" i="0" u="none" strike="noStrike" kern="0" cap="none" spc="0" normalizeH="0" baseline="0" noProof="0" dirty="0">
                <a:ln>
                  <a:noFill/>
                </a:ln>
                <a:gradFill>
                  <a:gsLst>
                    <a:gs pos="0">
                      <a:srgbClr val="1A46CC"/>
                    </a:gs>
                    <a:gs pos="100000">
                      <a:srgbClr val="626CFF"/>
                    </a:gs>
                  </a:gsLst>
                  <a:lin ang="0" scaled="1"/>
                </a:gradFill>
                <a:effectLst/>
                <a:uLnTx/>
                <a:uFillTx/>
                <a:ea typeface="思源黑体 CN Normal"/>
                <a:cs typeface="+mn-ea"/>
                <a:sym typeface="+mn-lt"/>
              </a:rPr>
              <a:t>μ</a:t>
            </a:r>
          </a:p>
        </p:txBody>
      </p:sp>
      <p:sp>
        <p:nvSpPr>
          <p:cNvPr id="22" name="Hexagon 21"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6335EC0C-F649-8EC7-BE76-9518F5BC22CD}"/>
              </a:ext>
            </a:extLst>
          </p:cNvPr>
          <p:cNvSpPr/>
          <p:nvPr/>
        </p:nvSpPr>
        <p:spPr>
          <a:xfrm>
            <a:off x="1918684" y="3988697"/>
            <a:ext cx="806942" cy="321697"/>
          </a:xfrm>
          <a:prstGeom prst="hexagon">
            <a:avLst/>
          </a:prstGeom>
          <a:solidFill>
            <a:schemeClr val="bg2">
              <a:lumMod val="60000"/>
              <a:lumOff val="40000"/>
            </a:schemeClr>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1A46CC"/>
                    </a:gs>
                    <a:gs pos="100000">
                      <a:srgbClr val="626CFF"/>
                    </a:gs>
                  </a:gsLst>
                  <a:lin ang="0" scaled="1"/>
                </a:gradFill>
                <a:effectLst/>
                <a:uLnTx/>
                <a:uFillTx/>
                <a:ea typeface="思源黑体 CN Normal"/>
                <a:cs typeface="+mn-ea"/>
                <a:sym typeface="+mn-lt"/>
              </a:rPr>
              <a:t>™</a:t>
            </a:r>
          </a:p>
        </p:txBody>
      </p:sp>
      <p:sp>
        <p:nvSpPr>
          <p:cNvPr id="25" name="Hexagon 24"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FFA572E3-E280-2B78-38DC-132520EC9560}"/>
              </a:ext>
            </a:extLst>
          </p:cNvPr>
          <p:cNvSpPr/>
          <p:nvPr/>
        </p:nvSpPr>
        <p:spPr>
          <a:xfrm>
            <a:off x="1321292" y="4598081"/>
            <a:ext cx="806942" cy="321697"/>
          </a:xfrm>
          <a:prstGeom prst="hexagon">
            <a:avLst/>
          </a:prstGeom>
          <a:solidFill>
            <a:schemeClr val="bg2">
              <a:lumMod val="60000"/>
              <a:lumOff val="40000"/>
            </a:schemeClr>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1A46CC"/>
                    </a:gs>
                    <a:gs pos="100000">
                      <a:srgbClr val="626CFF"/>
                    </a:gs>
                  </a:gsLst>
                  <a:lin ang="0" scaled="1"/>
                </a:gradFill>
                <a:effectLst/>
                <a:uLnTx/>
                <a:uFillTx/>
                <a:ea typeface="思源黑体 CN Normal"/>
                <a:cs typeface="+mn-ea"/>
                <a:sym typeface="+mn-lt"/>
              </a:rPr>
              <a:t>©</a:t>
            </a:r>
          </a:p>
        </p:txBody>
      </p:sp>
      <p:sp>
        <p:nvSpPr>
          <p:cNvPr id="26" name="Hexagon 25"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A5CC5462-E867-5707-6081-A2F55F88A8C4}"/>
              </a:ext>
            </a:extLst>
          </p:cNvPr>
          <p:cNvSpPr/>
          <p:nvPr/>
        </p:nvSpPr>
        <p:spPr>
          <a:xfrm>
            <a:off x="2498294" y="5111396"/>
            <a:ext cx="806942" cy="321697"/>
          </a:xfrm>
          <a:prstGeom prst="hexagon">
            <a:avLst/>
          </a:prstGeom>
          <a:solidFill>
            <a:schemeClr val="bg2">
              <a:lumMod val="60000"/>
              <a:lumOff val="40000"/>
            </a:schemeClr>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1A46CC"/>
                    </a:gs>
                    <a:gs pos="100000">
                      <a:srgbClr val="626CFF"/>
                    </a:gs>
                  </a:gsLst>
                  <a:lin ang="0" scaled="1"/>
                </a:gradFill>
                <a:effectLst/>
                <a:uLnTx/>
                <a:uFillTx/>
                <a:ea typeface="思源黑体 CN Normal"/>
                <a:cs typeface="+mn-ea"/>
                <a:sym typeface="+mn-lt"/>
              </a:rPr>
              <a:t>±</a:t>
            </a:r>
          </a:p>
        </p:txBody>
      </p:sp>
      <p:sp>
        <p:nvSpPr>
          <p:cNvPr id="27" name="Hexagon 26"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F7432B2E-D85E-EE79-A44B-064E3A6F39BB}"/>
              </a:ext>
            </a:extLst>
          </p:cNvPr>
          <p:cNvSpPr/>
          <p:nvPr/>
        </p:nvSpPr>
        <p:spPr>
          <a:xfrm>
            <a:off x="2611561" y="1818366"/>
            <a:ext cx="806942" cy="321697"/>
          </a:xfrm>
          <a:prstGeom prst="hexagon">
            <a:avLst/>
          </a:prstGeom>
          <a:solidFill>
            <a:schemeClr val="bg2">
              <a:lumMod val="60000"/>
              <a:lumOff val="40000"/>
            </a:schemeClr>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1A46CC"/>
                    </a:gs>
                    <a:gs pos="100000">
                      <a:srgbClr val="626CFF"/>
                    </a:gs>
                  </a:gsLst>
                  <a:lin ang="0" scaled="1"/>
                </a:gradFill>
                <a:effectLst/>
                <a:uLnTx/>
                <a:uFillTx/>
                <a:ea typeface="思源黑体 CN Normal"/>
                <a:cs typeface="+mn-ea"/>
                <a:sym typeface="+mn-lt"/>
              </a:rPr>
              <a:t>℃</a:t>
            </a:r>
          </a:p>
        </p:txBody>
      </p:sp>
      <p:sp>
        <p:nvSpPr>
          <p:cNvPr id="28" name="Hexagon 27"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CE68329F-C7D8-C7FE-6C2A-121B94F656F0}"/>
              </a:ext>
            </a:extLst>
          </p:cNvPr>
          <p:cNvSpPr/>
          <p:nvPr/>
        </p:nvSpPr>
        <p:spPr>
          <a:xfrm>
            <a:off x="9407891" y="2080905"/>
            <a:ext cx="806942" cy="321697"/>
          </a:xfrm>
          <a:prstGeom prst="hexagon">
            <a:avLst/>
          </a:prstGeom>
          <a:solidFill>
            <a:srgbClr val="92D050"/>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ea typeface="思源黑体 CN Normal"/>
                <a:cs typeface="+mn-ea"/>
                <a:sym typeface="+mn-lt"/>
              </a:rPr>
              <a:t>C</a:t>
            </a:r>
            <a:endParaRPr kumimoji="0" lang="en-US" sz="2800" b="0" i="0" u="none" strike="noStrike" kern="0" cap="none" spc="0" normalizeH="0" baseline="0" noProof="0" dirty="0">
              <a:ln>
                <a:noFill/>
              </a:ln>
              <a:effectLst/>
              <a:uLnTx/>
              <a:uFillTx/>
              <a:ea typeface="思源黑体 CN Normal"/>
              <a:cs typeface="+mn-ea"/>
              <a:sym typeface="+mn-lt"/>
            </a:endParaRPr>
          </a:p>
        </p:txBody>
      </p:sp>
      <p:sp>
        <p:nvSpPr>
          <p:cNvPr id="29" name="Hexagon 28"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DC9FB69C-3160-0546-B16A-1AD945A3CEBB}"/>
              </a:ext>
            </a:extLst>
          </p:cNvPr>
          <p:cNvSpPr/>
          <p:nvPr/>
        </p:nvSpPr>
        <p:spPr>
          <a:xfrm>
            <a:off x="9407891" y="2606590"/>
            <a:ext cx="806942" cy="321697"/>
          </a:xfrm>
          <a:prstGeom prst="hexagon">
            <a:avLst/>
          </a:prstGeom>
          <a:solidFill>
            <a:srgbClr val="92D050"/>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ea typeface="思源黑体 CN Normal"/>
                <a:cs typeface="+mn-ea"/>
                <a:sym typeface="+mn-lt"/>
              </a:rPr>
              <a:t>&gt;=</a:t>
            </a:r>
          </a:p>
        </p:txBody>
      </p:sp>
      <p:sp>
        <p:nvSpPr>
          <p:cNvPr id="30" name="Hexagon 29"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E274C88A-9C0F-6997-CA20-176149C60BCC}"/>
              </a:ext>
            </a:extLst>
          </p:cNvPr>
          <p:cNvSpPr/>
          <p:nvPr/>
        </p:nvSpPr>
        <p:spPr>
          <a:xfrm>
            <a:off x="9408746" y="3132275"/>
            <a:ext cx="806942" cy="321697"/>
          </a:xfrm>
          <a:prstGeom prst="hexagon">
            <a:avLst/>
          </a:prstGeom>
          <a:solidFill>
            <a:srgbClr val="92D050"/>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ea typeface="思源黑体 CN Normal"/>
                <a:cs typeface="+mn-ea"/>
                <a:sym typeface="+mn-lt"/>
              </a:rPr>
              <a:t>&lt;=</a:t>
            </a:r>
          </a:p>
        </p:txBody>
      </p:sp>
      <p:sp>
        <p:nvSpPr>
          <p:cNvPr id="31" name="Hexagon 30"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20746D53-F810-7401-998B-EA721C174846}"/>
              </a:ext>
            </a:extLst>
          </p:cNvPr>
          <p:cNvSpPr/>
          <p:nvPr/>
        </p:nvSpPr>
        <p:spPr>
          <a:xfrm>
            <a:off x="9407891" y="3657960"/>
            <a:ext cx="806942" cy="321697"/>
          </a:xfrm>
          <a:prstGeom prst="hexagon">
            <a:avLst/>
          </a:prstGeom>
          <a:solidFill>
            <a:srgbClr val="92D050"/>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ea typeface="思源黑体 CN Normal"/>
                <a:cs typeface="+mn-ea"/>
                <a:sym typeface="+mn-lt"/>
              </a:rPr>
              <a:t>u</a:t>
            </a:r>
          </a:p>
        </p:txBody>
      </p:sp>
      <p:sp>
        <p:nvSpPr>
          <p:cNvPr id="32" name="Hexagon 31"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DE5F89A0-AF73-1AF4-B4FD-67570A9111AE}"/>
              </a:ext>
            </a:extLst>
          </p:cNvPr>
          <p:cNvSpPr/>
          <p:nvPr/>
        </p:nvSpPr>
        <p:spPr>
          <a:xfrm>
            <a:off x="9407891" y="4183645"/>
            <a:ext cx="806942" cy="321697"/>
          </a:xfrm>
          <a:prstGeom prst="hexagon">
            <a:avLst/>
          </a:prstGeom>
          <a:solidFill>
            <a:srgbClr val="92D050"/>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800" kern="0" dirty="0">
              <a:ea typeface="思源黑体 CN Normal"/>
              <a:cs typeface="+mn-ea"/>
              <a:sym typeface="+mn-lt"/>
            </a:endParaRPr>
          </a:p>
        </p:txBody>
      </p:sp>
      <p:sp>
        <p:nvSpPr>
          <p:cNvPr id="33" name="Hexagon 32"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4E31E1BD-FD96-F780-22E7-94009B29C61D}"/>
              </a:ext>
            </a:extLst>
          </p:cNvPr>
          <p:cNvSpPr/>
          <p:nvPr/>
        </p:nvSpPr>
        <p:spPr>
          <a:xfrm>
            <a:off x="9407891" y="4709330"/>
            <a:ext cx="806942" cy="321697"/>
          </a:xfrm>
          <a:prstGeom prst="hexagon">
            <a:avLst/>
          </a:prstGeom>
          <a:solidFill>
            <a:srgbClr val="92D050"/>
          </a:solidFill>
          <a:ln w="12700" cap="flat" cmpd="sng" algn="ctr">
            <a:noFill/>
            <a:prstDash val="solid"/>
            <a:miter lim="800000"/>
          </a:ln>
          <a:effectLst>
            <a:outerShdw blurRad="152400" dist="38100" dir="5400000" algn="t" rotWithShape="0">
              <a:srgbClr val="1A46CC">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800" kern="0">
                <a:ea typeface="思源黑体 CN Normal"/>
                <a:cs typeface="+mn-ea"/>
                <a:sym typeface="+mn-lt"/>
              </a:rPr>
              <a:t>+/-</a:t>
            </a:r>
            <a:endParaRPr lang="en-US" altLang="zh-CN" sz="2800" kern="0" dirty="0">
              <a:ea typeface="思源黑体 CN Normal"/>
              <a:cs typeface="+mn-ea"/>
              <a:sym typeface="+mn-lt"/>
            </a:endParaRPr>
          </a:p>
        </p:txBody>
      </p:sp>
      <p:cxnSp>
        <p:nvCxnSpPr>
          <p:cNvPr id="35" name="Connector: Elbow 34">
            <a:extLst>
              <a:ext uri="{FF2B5EF4-FFF2-40B4-BE49-F238E27FC236}">
                <a16:creationId xmlns:a16="http://schemas.microsoft.com/office/drawing/2014/main" id="{D6AD3FB1-C7D8-4BEB-1A80-241C245D18C0}"/>
              </a:ext>
            </a:extLst>
          </p:cNvPr>
          <p:cNvCxnSpPr>
            <a:cxnSpLocks/>
            <a:endCxn id="27" idx="0"/>
          </p:cNvCxnSpPr>
          <p:nvPr/>
        </p:nvCxnSpPr>
        <p:spPr>
          <a:xfrm rot="10800000">
            <a:off x="3418504" y="1979216"/>
            <a:ext cx="1255589" cy="827109"/>
          </a:xfrm>
          <a:prstGeom prst="bentConnector3">
            <a:avLst>
              <a:gd name="adj1" fmla="val 50000"/>
            </a:avLst>
          </a:prstGeom>
          <a:ln w="19050" cap="rnd" cmpd="sng">
            <a:solidFill>
              <a:srgbClr val="FF0000"/>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D4FA498B-1B79-D1F6-8020-C04B70EBF7A0}"/>
              </a:ext>
            </a:extLst>
          </p:cNvPr>
          <p:cNvCxnSpPr>
            <a:cxnSpLocks/>
            <a:endCxn id="19" idx="0"/>
          </p:cNvCxnSpPr>
          <p:nvPr/>
        </p:nvCxnSpPr>
        <p:spPr>
          <a:xfrm rot="10800000">
            <a:off x="2322156" y="2402604"/>
            <a:ext cx="2351939" cy="666455"/>
          </a:xfrm>
          <a:prstGeom prst="bentConnector3">
            <a:avLst>
              <a:gd name="adj1" fmla="val 50000"/>
            </a:avLst>
          </a:prstGeom>
          <a:ln w="19050" cap="rnd" cmpd="sng">
            <a:solidFill>
              <a:srgbClr val="00B0F0"/>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0C3B3794-D26B-7CBB-79D4-9FA262434754}"/>
              </a:ext>
            </a:extLst>
          </p:cNvPr>
          <p:cNvCxnSpPr>
            <a:cxnSpLocks/>
            <a:endCxn id="20" idx="0"/>
          </p:cNvCxnSpPr>
          <p:nvPr/>
        </p:nvCxnSpPr>
        <p:spPr>
          <a:xfrm rot="10800000">
            <a:off x="2531706" y="2987223"/>
            <a:ext cx="2071251" cy="334178"/>
          </a:xfrm>
          <a:prstGeom prst="bentConnector3">
            <a:avLst>
              <a:gd name="adj1" fmla="val 63820"/>
            </a:avLst>
          </a:prstGeom>
          <a:ln w="19050" cap="rnd" cmpd="sng">
            <a:solidFill>
              <a:schemeClr val="accent5">
                <a:lumMod val="1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E5A57A8E-4B87-6A82-A10F-FB5B64F05128}"/>
              </a:ext>
            </a:extLst>
          </p:cNvPr>
          <p:cNvCxnSpPr>
            <a:cxnSpLocks/>
            <a:endCxn id="21" idx="0"/>
          </p:cNvCxnSpPr>
          <p:nvPr/>
        </p:nvCxnSpPr>
        <p:spPr>
          <a:xfrm rot="10800000">
            <a:off x="1936379" y="3503025"/>
            <a:ext cx="2737714" cy="121620"/>
          </a:xfrm>
          <a:prstGeom prst="bentConnector3">
            <a:avLst>
              <a:gd name="adj1" fmla="val 50000"/>
            </a:avLst>
          </a:prstGeom>
          <a:ln w="19050" cap="rnd" cmpd="sng">
            <a:solidFill>
              <a:srgbClr val="C625DF"/>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03E87041-3DEB-CEDD-1554-134568F95B42}"/>
              </a:ext>
            </a:extLst>
          </p:cNvPr>
          <p:cNvCxnSpPr>
            <a:cxnSpLocks/>
          </p:cNvCxnSpPr>
          <p:nvPr/>
        </p:nvCxnSpPr>
        <p:spPr>
          <a:xfrm rot="10800000" flipV="1">
            <a:off x="2733101" y="3876987"/>
            <a:ext cx="1940992" cy="263980"/>
          </a:xfrm>
          <a:prstGeom prst="bentConnector3">
            <a:avLst>
              <a:gd name="adj1" fmla="val 50000"/>
            </a:avLst>
          </a:prstGeom>
          <a:ln w="19050" cap="rnd" cmpd="sng">
            <a:solidFill>
              <a:schemeClr val="bg1">
                <a:lumMod val="5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2788F065-F1EF-8B29-87FB-13B5C1718AD0}"/>
              </a:ext>
            </a:extLst>
          </p:cNvPr>
          <p:cNvCxnSpPr>
            <a:cxnSpLocks/>
          </p:cNvCxnSpPr>
          <p:nvPr/>
        </p:nvCxnSpPr>
        <p:spPr>
          <a:xfrm rot="10800000" flipV="1">
            <a:off x="2148627" y="4058021"/>
            <a:ext cx="2547198" cy="735889"/>
          </a:xfrm>
          <a:prstGeom prst="bentConnector3">
            <a:avLst>
              <a:gd name="adj1" fmla="val 32523"/>
            </a:avLst>
          </a:prstGeom>
          <a:ln w="19050" cap="rnd" cmpd="sng">
            <a:solidFill>
              <a:schemeClr val="bg1">
                <a:lumMod val="5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E700ACCF-76D0-347B-59F9-2EFBF0BA8403}"/>
              </a:ext>
            </a:extLst>
          </p:cNvPr>
          <p:cNvCxnSpPr>
            <a:cxnSpLocks/>
          </p:cNvCxnSpPr>
          <p:nvPr/>
        </p:nvCxnSpPr>
        <p:spPr>
          <a:xfrm rot="10800000" flipV="1">
            <a:off x="3347369" y="4210292"/>
            <a:ext cx="1326725" cy="1057312"/>
          </a:xfrm>
          <a:prstGeom prst="bentConnector3">
            <a:avLst>
              <a:gd name="adj1" fmla="val 19167"/>
            </a:avLst>
          </a:prstGeom>
          <a:ln w="19050" cap="rnd" cmpd="sng">
            <a:solidFill>
              <a:srgbClr val="41D48F"/>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341EA2C1-1D0F-24B3-EB35-5AE482357635}"/>
              </a:ext>
            </a:extLst>
          </p:cNvPr>
          <p:cNvCxnSpPr>
            <a:cxnSpLocks/>
            <a:endCxn id="28" idx="3"/>
          </p:cNvCxnSpPr>
          <p:nvPr/>
        </p:nvCxnSpPr>
        <p:spPr>
          <a:xfrm flipV="1">
            <a:off x="7791450" y="2241754"/>
            <a:ext cx="1616441" cy="589964"/>
          </a:xfrm>
          <a:prstGeom prst="bentConnector3">
            <a:avLst>
              <a:gd name="adj1" fmla="val 50000"/>
            </a:avLst>
          </a:prstGeom>
          <a:ln w="19050" cap="rnd" cmpd="sng">
            <a:solidFill>
              <a:srgbClr val="FF0000"/>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049" name="Connector: Elbow 2048">
            <a:extLst>
              <a:ext uri="{FF2B5EF4-FFF2-40B4-BE49-F238E27FC236}">
                <a16:creationId xmlns:a16="http://schemas.microsoft.com/office/drawing/2014/main" id="{175241CB-AE23-3337-547D-693F015D03FB}"/>
              </a:ext>
            </a:extLst>
          </p:cNvPr>
          <p:cNvCxnSpPr>
            <a:cxnSpLocks/>
            <a:endCxn id="29" idx="3"/>
          </p:cNvCxnSpPr>
          <p:nvPr/>
        </p:nvCxnSpPr>
        <p:spPr>
          <a:xfrm flipV="1">
            <a:off x="7720312" y="2767439"/>
            <a:ext cx="1687579" cy="319111"/>
          </a:xfrm>
          <a:prstGeom prst="bentConnector3">
            <a:avLst>
              <a:gd name="adj1" fmla="val 56773"/>
            </a:avLst>
          </a:prstGeom>
          <a:ln w="19050" cap="rnd" cmpd="sng">
            <a:solidFill>
              <a:srgbClr val="00B0F0"/>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054" name="Connector: Elbow 2053">
            <a:extLst>
              <a:ext uri="{FF2B5EF4-FFF2-40B4-BE49-F238E27FC236}">
                <a16:creationId xmlns:a16="http://schemas.microsoft.com/office/drawing/2014/main" id="{EFDDB477-87BF-667D-81C9-99DA83305E4D}"/>
              </a:ext>
            </a:extLst>
          </p:cNvPr>
          <p:cNvCxnSpPr>
            <a:cxnSpLocks/>
            <a:endCxn id="30" idx="3"/>
          </p:cNvCxnSpPr>
          <p:nvPr/>
        </p:nvCxnSpPr>
        <p:spPr>
          <a:xfrm flipV="1">
            <a:off x="7791450" y="3293124"/>
            <a:ext cx="1617296" cy="69086"/>
          </a:xfrm>
          <a:prstGeom prst="bentConnector3">
            <a:avLst>
              <a:gd name="adj1" fmla="val 50000"/>
            </a:avLst>
          </a:prstGeom>
          <a:ln w="19050" cap="rnd" cmpd="sng">
            <a:solidFill>
              <a:schemeClr val="tx1"/>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074" name="Connector: Elbow 2073">
            <a:extLst>
              <a:ext uri="{FF2B5EF4-FFF2-40B4-BE49-F238E27FC236}">
                <a16:creationId xmlns:a16="http://schemas.microsoft.com/office/drawing/2014/main" id="{8410DD5C-2DA2-FF07-FC6B-192D6947E9EF}"/>
              </a:ext>
            </a:extLst>
          </p:cNvPr>
          <p:cNvCxnSpPr>
            <a:cxnSpLocks/>
            <a:endCxn id="31" idx="3"/>
          </p:cNvCxnSpPr>
          <p:nvPr/>
        </p:nvCxnSpPr>
        <p:spPr>
          <a:xfrm>
            <a:off x="7791450" y="3635006"/>
            <a:ext cx="1616441" cy="183803"/>
          </a:xfrm>
          <a:prstGeom prst="bentConnector3">
            <a:avLst>
              <a:gd name="adj1" fmla="val 50000"/>
            </a:avLst>
          </a:prstGeom>
          <a:ln w="19050" cap="rnd" cmpd="sng">
            <a:solidFill>
              <a:srgbClr val="C625DF"/>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077" name="Connector: Elbow 2076">
            <a:extLst>
              <a:ext uri="{FF2B5EF4-FFF2-40B4-BE49-F238E27FC236}">
                <a16:creationId xmlns:a16="http://schemas.microsoft.com/office/drawing/2014/main" id="{86FF2A89-3289-5532-87AD-C26131AD155C}"/>
              </a:ext>
            </a:extLst>
          </p:cNvPr>
          <p:cNvCxnSpPr>
            <a:cxnSpLocks/>
            <a:endCxn id="32" idx="3"/>
          </p:cNvCxnSpPr>
          <p:nvPr/>
        </p:nvCxnSpPr>
        <p:spPr>
          <a:xfrm>
            <a:off x="7791450" y="3946547"/>
            <a:ext cx="1616441" cy="397947"/>
          </a:xfrm>
          <a:prstGeom prst="bentConnector3">
            <a:avLst>
              <a:gd name="adj1" fmla="val 50000"/>
            </a:avLst>
          </a:prstGeom>
          <a:ln w="19050" cap="rnd" cmpd="sng">
            <a:solidFill>
              <a:schemeClr val="bg1">
                <a:lumMod val="5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082" name="Connector: Elbow 2081">
            <a:extLst>
              <a:ext uri="{FF2B5EF4-FFF2-40B4-BE49-F238E27FC236}">
                <a16:creationId xmlns:a16="http://schemas.microsoft.com/office/drawing/2014/main" id="{CC357A8A-6F1E-ADA5-76E5-B232F1D54D4E}"/>
              </a:ext>
            </a:extLst>
          </p:cNvPr>
          <p:cNvCxnSpPr>
            <a:cxnSpLocks/>
            <a:endCxn id="32" idx="3"/>
          </p:cNvCxnSpPr>
          <p:nvPr/>
        </p:nvCxnSpPr>
        <p:spPr>
          <a:xfrm>
            <a:off x="7791450" y="4114559"/>
            <a:ext cx="1616441" cy="229935"/>
          </a:xfrm>
          <a:prstGeom prst="bentConnector3">
            <a:avLst>
              <a:gd name="adj1" fmla="val 50000"/>
            </a:avLst>
          </a:prstGeom>
          <a:ln w="19050" cap="rnd" cmpd="sng">
            <a:solidFill>
              <a:schemeClr val="bg1">
                <a:lumMod val="5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088" name="Connector: Elbow 2087">
            <a:extLst>
              <a:ext uri="{FF2B5EF4-FFF2-40B4-BE49-F238E27FC236}">
                <a16:creationId xmlns:a16="http://schemas.microsoft.com/office/drawing/2014/main" id="{80BC2650-0708-FC08-84C7-E2FC616F1FB0}"/>
              </a:ext>
            </a:extLst>
          </p:cNvPr>
          <p:cNvCxnSpPr>
            <a:cxnSpLocks/>
            <a:endCxn id="33" idx="3"/>
          </p:cNvCxnSpPr>
          <p:nvPr/>
        </p:nvCxnSpPr>
        <p:spPr>
          <a:xfrm>
            <a:off x="7824182" y="4264616"/>
            <a:ext cx="1583709" cy="605563"/>
          </a:xfrm>
          <a:prstGeom prst="bentConnector3">
            <a:avLst>
              <a:gd name="adj1" fmla="val 27747"/>
            </a:avLst>
          </a:prstGeom>
          <a:ln w="19050" cap="rnd" cmpd="sng">
            <a:solidFill>
              <a:srgbClr val="41D48F"/>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grpSp>
        <p:nvGrpSpPr>
          <p:cNvPr id="2099" name="Group 2098">
            <a:extLst>
              <a:ext uri="{FF2B5EF4-FFF2-40B4-BE49-F238E27FC236}">
                <a16:creationId xmlns:a16="http://schemas.microsoft.com/office/drawing/2014/main" id="{3578B42A-9AB9-34A2-447D-021E986F948D}"/>
              </a:ext>
            </a:extLst>
          </p:cNvPr>
          <p:cNvGrpSpPr/>
          <p:nvPr/>
        </p:nvGrpSpPr>
        <p:grpSpPr>
          <a:xfrm>
            <a:off x="4486275" y="2427284"/>
            <a:ext cx="3562350" cy="2374900"/>
            <a:chOff x="4486275" y="2427284"/>
            <a:chExt cx="3562350" cy="2374900"/>
          </a:xfrm>
        </p:grpSpPr>
        <p:pic>
          <p:nvPicPr>
            <p:cNvPr id="2050" name="Picture 2" descr="电脑CPU选购指南 - 知乎">
              <a:extLst>
                <a:ext uri="{FF2B5EF4-FFF2-40B4-BE49-F238E27FC236}">
                  <a16:creationId xmlns:a16="http://schemas.microsoft.com/office/drawing/2014/main" id="{C51FFF5B-CF33-3961-F3F1-4306A7296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275" y="2427284"/>
              <a:ext cx="3562350" cy="2374900"/>
            </a:xfrm>
            <a:prstGeom prst="rect">
              <a:avLst/>
            </a:prstGeom>
            <a:ln>
              <a:noFill/>
            </a:ln>
            <a:effectLst>
              <a:softEdge rad="304800"/>
            </a:effectLst>
            <a:extLst>
              <a:ext uri="{909E8E84-426E-40DD-AFC4-6F175D3DCCD1}">
                <a14:hiddenFill xmlns:a14="http://schemas.microsoft.com/office/drawing/2010/main">
                  <a:solidFill>
                    <a:srgbClr val="FFFFFF"/>
                  </a:solidFill>
                </a14:hiddenFill>
              </a:ext>
            </a:extLst>
          </p:spPr>
        </p:pic>
        <p:pic>
          <p:nvPicPr>
            <p:cNvPr id="2095" name="Graphic 2094">
              <a:extLst>
                <a:ext uri="{FF2B5EF4-FFF2-40B4-BE49-F238E27FC236}">
                  <a16:creationId xmlns:a16="http://schemas.microsoft.com/office/drawing/2014/main" id="{D9D6DEC2-6A32-DF54-801B-F06FACFC6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3359" y="3119099"/>
              <a:ext cx="584863" cy="584863"/>
            </a:xfrm>
            <a:prstGeom prst="rect">
              <a:avLst/>
            </a:prstGeom>
          </p:spPr>
        </p:pic>
      </p:grpSp>
      <p:sp>
        <p:nvSpPr>
          <p:cNvPr id="2121" name="Rounded Rectangle 76">
            <a:extLst>
              <a:ext uri="{FF2B5EF4-FFF2-40B4-BE49-F238E27FC236}">
                <a16:creationId xmlns:a16="http://schemas.microsoft.com/office/drawing/2014/main" id="{91DC8CF4-5DAC-C753-3B2B-6FC4B889F17D}"/>
              </a:ext>
            </a:extLst>
          </p:cNvPr>
          <p:cNvSpPr/>
          <p:nvPr/>
        </p:nvSpPr>
        <p:spPr>
          <a:xfrm rot="10800000">
            <a:off x="-261561" y="827947"/>
            <a:ext cx="3064340" cy="423388"/>
          </a:xfrm>
          <a:prstGeom prst="roundRect">
            <a:avLst>
              <a:gd name="adj" fmla="val 50000"/>
            </a:avLst>
          </a:prstGeom>
          <a:gradFill flip="none" rotWithShape="1">
            <a:gsLst>
              <a:gs pos="0">
                <a:srgbClr val="00C49A">
                  <a:alpha val="40000"/>
                </a:srgbClr>
              </a:gs>
              <a:gs pos="100000">
                <a:srgbClr val="1A46CC">
                  <a:lumMod val="7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ea typeface="思源黑体 CN Normal"/>
              <a:cs typeface="+mn-cs"/>
            </a:endParaRPr>
          </a:p>
        </p:txBody>
      </p:sp>
    </p:spTree>
    <p:extLst>
      <p:ext uri="{BB962C8B-B14F-4D97-AF65-F5344CB8AC3E}">
        <p14:creationId xmlns:p14="http://schemas.microsoft.com/office/powerpoint/2010/main" val="65408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strips(downRight)">
                                      <p:cBhvr>
                                        <p:cTn id="7" dur="500"/>
                                        <p:tgtEl>
                                          <p:spTgt spid="58"/>
                                        </p:tgtEl>
                                      </p:cBhvr>
                                    </p:animEffect>
                                  </p:childTnLst>
                                </p:cTn>
                              </p:par>
                              <p:par>
                                <p:cTn id="8" presetID="18" presetClass="entr" presetSubtype="6"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strips(downRight)">
                                      <p:cBhvr>
                                        <p:cTn id="10" dur="500"/>
                                        <p:tgtEl>
                                          <p:spTgt spid="55"/>
                                        </p:tgtEl>
                                      </p:cBhvr>
                                    </p:animEffect>
                                  </p:childTnLst>
                                </p:cTn>
                              </p:par>
                              <p:par>
                                <p:cTn id="11" presetID="18" presetClass="entr" presetSubtype="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strips(downRight)">
                                      <p:cBhvr>
                                        <p:cTn id="13" dur="500"/>
                                        <p:tgtEl>
                                          <p:spTgt spid="53"/>
                                        </p:tgtEl>
                                      </p:cBhvr>
                                    </p:animEffect>
                                  </p:childTnLst>
                                </p:cTn>
                              </p:par>
                              <p:par>
                                <p:cTn id="14" presetID="18" presetClass="entr" presetSubtype="6"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strips(downRight)">
                                      <p:cBhvr>
                                        <p:cTn id="16" dur="500"/>
                                        <p:tgtEl>
                                          <p:spTgt spid="48"/>
                                        </p:tgtEl>
                                      </p:cBhvr>
                                    </p:animEffect>
                                  </p:childTnLst>
                                </p:cTn>
                              </p:par>
                              <p:par>
                                <p:cTn id="17" presetID="18" presetClass="entr" presetSubtype="6"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strips(downRight)">
                                      <p:cBhvr>
                                        <p:cTn id="19" dur="500"/>
                                        <p:tgtEl>
                                          <p:spTgt spid="43"/>
                                        </p:tgtEl>
                                      </p:cBhvr>
                                    </p:animEffect>
                                  </p:childTnLst>
                                </p:cTn>
                              </p:par>
                              <p:par>
                                <p:cTn id="20" presetID="18" presetClass="entr" presetSubtype="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strips(downRight)">
                                      <p:cBhvr>
                                        <p:cTn id="22" dur="500"/>
                                        <p:tgtEl>
                                          <p:spTgt spid="41"/>
                                        </p:tgtEl>
                                      </p:cBhvr>
                                    </p:animEffect>
                                  </p:childTnLst>
                                </p:cTn>
                              </p:par>
                              <p:par>
                                <p:cTn id="23" presetID="18" presetClass="entr" presetSubtype="6"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strips(downRigh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strips(downRight)">
                                      <p:cBhvr>
                                        <p:cTn id="30" dur="500"/>
                                        <p:tgtEl>
                                          <p:spTgt spid="61"/>
                                        </p:tgtEl>
                                      </p:cBhvr>
                                    </p:animEffect>
                                  </p:childTnLst>
                                </p:cTn>
                              </p:par>
                              <p:par>
                                <p:cTn id="31" presetID="18" presetClass="entr" presetSubtype="6"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downRight)">
                                      <p:cBhvr>
                                        <p:cTn id="33" dur="500"/>
                                        <p:tgtEl>
                                          <p:spTgt spid="28"/>
                                        </p:tgtEl>
                                      </p:cBhvr>
                                    </p:animEffect>
                                  </p:childTnLst>
                                </p:cTn>
                              </p:par>
                              <p:par>
                                <p:cTn id="34" presetID="18" presetClass="entr" presetSubtype="6" fill="hold" nodeType="withEffect">
                                  <p:stCondLst>
                                    <p:cond delay="0"/>
                                  </p:stCondLst>
                                  <p:childTnLst>
                                    <p:set>
                                      <p:cBhvr>
                                        <p:cTn id="35" dur="1" fill="hold">
                                          <p:stCondLst>
                                            <p:cond delay="0"/>
                                          </p:stCondLst>
                                        </p:cTn>
                                        <p:tgtEl>
                                          <p:spTgt spid="2049"/>
                                        </p:tgtEl>
                                        <p:attrNameLst>
                                          <p:attrName>style.visibility</p:attrName>
                                        </p:attrNameLst>
                                      </p:cBhvr>
                                      <p:to>
                                        <p:strVal val="visible"/>
                                      </p:to>
                                    </p:set>
                                    <p:animEffect transition="in" filter="strips(downRight)">
                                      <p:cBhvr>
                                        <p:cTn id="36" dur="500"/>
                                        <p:tgtEl>
                                          <p:spTgt spid="2049"/>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strips(downRight)">
                                      <p:cBhvr>
                                        <p:cTn id="39" dur="500"/>
                                        <p:tgtEl>
                                          <p:spTgt spid="29"/>
                                        </p:tgtEl>
                                      </p:cBhvr>
                                    </p:animEffect>
                                  </p:childTnLst>
                                </p:cTn>
                              </p:par>
                              <p:par>
                                <p:cTn id="40" presetID="18" presetClass="entr" presetSubtype="6"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strips(downRight)">
                                      <p:cBhvr>
                                        <p:cTn id="42" dur="500"/>
                                        <p:tgtEl>
                                          <p:spTgt spid="2054"/>
                                        </p:tgtEl>
                                      </p:cBhvr>
                                    </p:animEffect>
                                  </p:childTnLst>
                                </p:cTn>
                              </p:par>
                              <p:par>
                                <p:cTn id="43" presetID="18" presetClass="entr" presetSubtype="6"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strips(downRight)">
                                      <p:cBhvr>
                                        <p:cTn id="45" dur="500"/>
                                        <p:tgtEl>
                                          <p:spTgt spid="30"/>
                                        </p:tgtEl>
                                      </p:cBhvr>
                                    </p:animEffect>
                                  </p:childTnLst>
                                </p:cTn>
                              </p:par>
                              <p:par>
                                <p:cTn id="46" presetID="18" presetClass="entr" presetSubtype="6" fill="hold" nodeType="withEffect">
                                  <p:stCondLst>
                                    <p:cond delay="0"/>
                                  </p:stCondLst>
                                  <p:childTnLst>
                                    <p:set>
                                      <p:cBhvr>
                                        <p:cTn id="47" dur="1" fill="hold">
                                          <p:stCondLst>
                                            <p:cond delay="0"/>
                                          </p:stCondLst>
                                        </p:cTn>
                                        <p:tgtEl>
                                          <p:spTgt spid="2074"/>
                                        </p:tgtEl>
                                        <p:attrNameLst>
                                          <p:attrName>style.visibility</p:attrName>
                                        </p:attrNameLst>
                                      </p:cBhvr>
                                      <p:to>
                                        <p:strVal val="visible"/>
                                      </p:to>
                                    </p:set>
                                    <p:animEffect transition="in" filter="strips(downRight)">
                                      <p:cBhvr>
                                        <p:cTn id="48" dur="500"/>
                                        <p:tgtEl>
                                          <p:spTgt spid="2074"/>
                                        </p:tgtEl>
                                      </p:cBhvr>
                                    </p:animEffect>
                                  </p:childTnLst>
                                </p:cTn>
                              </p:par>
                              <p:par>
                                <p:cTn id="49" presetID="18" presetClass="entr" presetSubtype="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strips(downRight)">
                                      <p:cBhvr>
                                        <p:cTn id="51" dur="500"/>
                                        <p:tgtEl>
                                          <p:spTgt spid="31"/>
                                        </p:tgtEl>
                                      </p:cBhvr>
                                    </p:animEffect>
                                  </p:childTnLst>
                                </p:cTn>
                              </p:par>
                              <p:par>
                                <p:cTn id="52" presetID="18" presetClass="entr" presetSubtype="6" fill="hold" nodeType="withEffect">
                                  <p:stCondLst>
                                    <p:cond delay="0"/>
                                  </p:stCondLst>
                                  <p:childTnLst>
                                    <p:set>
                                      <p:cBhvr>
                                        <p:cTn id="53" dur="1" fill="hold">
                                          <p:stCondLst>
                                            <p:cond delay="0"/>
                                          </p:stCondLst>
                                        </p:cTn>
                                        <p:tgtEl>
                                          <p:spTgt spid="2082"/>
                                        </p:tgtEl>
                                        <p:attrNameLst>
                                          <p:attrName>style.visibility</p:attrName>
                                        </p:attrNameLst>
                                      </p:cBhvr>
                                      <p:to>
                                        <p:strVal val="visible"/>
                                      </p:to>
                                    </p:set>
                                    <p:animEffect transition="in" filter="strips(downRight)">
                                      <p:cBhvr>
                                        <p:cTn id="54" dur="500"/>
                                        <p:tgtEl>
                                          <p:spTgt spid="2082"/>
                                        </p:tgtEl>
                                      </p:cBhvr>
                                    </p:animEffect>
                                  </p:childTnLst>
                                </p:cTn>
                              </p:par>
                              <p:par>
                                <p:cTn id="55" presetID="18" presetClass="entr" presetSubtype="6" fill="hold" nodeType="withEffect">
                                  <p:stCondLst>
                                    <p:cond delay="0"/>
                                  </p:stCondLst>
                                  <p:childTnLst>
                                    <p:set>
                                      <p:cBhvr>
                                        <p:cTn id="56" dur="1" fill="hold">
                                          <p:stCondLst>
                                            <p:cond delay="0"/>
                                          </p:stCondLst>
                                        </p:cTn>
                                        <p:tgtEl>
                                          <p:spTgt spid="2077"/>
                                        </p:tgtEl>
                                        <p:attrNameLst>
                                          <p:attrName>style.visibility</p:attrName>
                                        </p:attrNameLst>
                                      </p:cBhvr>
                                      <p:to>
                                        <p:strVal val="visible"/>
                                      </p:to>
                                    </p:set>
                                    <p:animEffect transition="in" filter="strips(downRight)">
                                      <p:cBhvr>
                                        <p:cTn id="57" dur="500"/>
                                        <p:tgtEl>
                                          <p:spTgt spid="2077"/>
                                        </p:tgtEl>
                                      </p:cBhvr>
                                    </p:animEffect>
                                  </p:childTnLst>
                                </p:cTn>
                              </p:par>
                              <p:par>
                                <p:cTn id="58" presetID="18" presetClass="entr" presetSubtype="6"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strips(downRight)">
                                      <p:cBhvr>
                                        <p:cTn id="60" dur="500"/>
                                        <p:tgtEl>
                                          <p:spTgt spid="32"/>
                                        </p:tgtEl>
                                      </p:cBhvr>
                                    </p:animEffect>
                                  </p:childTnLst>
                                </p:cTn>
                              </p:par>
                              <p:par>
                                <p:cTn id="61" presetID="18" presetClass="entr" presetSubtype="6" fill="hold" nodeType="withEffect">
                                  <p:stCondLst>
                                    <p:cond delay="0"/>
                                  </p:stCondLst>
                                  <p:childTnLst>
                                    <p:set>
                                      <p:cBhvr>
                                        <p:cTn id="62" dur="1" fill="hold">
                                          <p:stCondLst>
                                            <p:cond delay="0"/>
                                          </p:stCondLst>
                                        </p:cTn>
                                        <p:tgtEl>
                                          <p:spTgt spid="2088"/>
                                        </p:tgtEl>
                                        <p:attrNameLst>
                                          <p:attrName>style.visibility</p:attrName>
                                        </p:attrNameLst>
                                      </p:cBhvr>
                                      <p:to>
                                        <p:strVal val="visible"/>
                                      </p:to>
                                    </p:set>
                                    <p:animEffect transition="in" filter="strips(downRight)">
                                      <p:cBhvr>
                                        <p:cTn id="63" dur="500"/>
                                        <p:tgtEl>
                                          <p:spTgt spid="2088"/>
                                        </p:tgtEl>
                                      </p:cBhvr>
                                    </p:animEffect>
                                  </p:childTnLst>
                                </p:cTn>
                              </p:par>
                              <p:par>
                                <p:cTn id="64" presetID="18" presetClass="entr" presetSubtype="6"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strips(downRight)">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5779BA0B-F0A6-0DD6-DEF4-B27475557FB1}"/>
              </a:ext>
            </a:extLst>
          </p:cNvPr>
          <p:cNvSpPr/>
          <p:nvPr/>
        </p:nvSpPr>
        <p:spPr>
          <a:xfrm rot="16200000">
            <a:off x="9315416" y="3981416"/>
            <a:ext cx="2952750" cy="2800418"/>
          </a:xfrm>
          <a:custGeom>
            <a:avLst/>
            <a:gdLst>
              <a:gd name="connsiteX0" fmla="*/ 0 w 1663700"/>
              <a:gd name="connsiteY0" fmla="*/ 0 h 1663700"/>
              <a:gd name="connsiteX1" fmla="*/ 1663700 w 1663700"/>
              <a:gd name="connsiteY1" fmla="*/ 1663700 h 1663700"/>
              <a:gd name="connsiteX2" fmla="*/ 0 w 1663700"/>
              <a:gd name="connsiteY2" fmla="*/ 1663700 h 1663700"/>
            </a:gdLst>
            <a:ahLst/>
            <a:cxnLst>
              <a:cxn ang="0">
                <a:pos x="connsiteX0" y="connsiteY0"/>
              </a:cxn>
              <a:cxn ang="0">
                <a:pos x="connsiteX1" y="connsiteY1"/>
              </a:cxn>
              <a:cxn ang="0">
                <a:pos x="connsiteX2" y="connsiteY2"/>
              </a:cxn>
            </a:cxnLst>
            <a:rect l="l" t="t" r="r" b="b"/>
            <a:pathLst>
              <a:path w="1663700" h="1663700">
                <a:moveTo>
                  <a:pt x="0" y="0"/>
                </a:moveTo>
                <a:cubicBezTo>
                  <a:pt x="918836" y="0"/>
                  <a:pt x="1663700" y="744864"/>
                  <a:pt x="1663700" y="1663700"/>
                </a:cubicBezTo>
                <a:lnTo>
                  <a:pt x="0" y="1663700"/>
                </a:lnTo>
                <a:close/>
              </a:path>
            </a:pathLst>
          </a:custGeom>
          <a:gradFill>
            <a:gsLst>
              <a:gs pos="30000">
                <a:srgbClr val="D5F576">
                  <a:lumMod val="60000"/>
                  <a:lumOff val="40000"/>
                </a:srgbClr>
              </a:gs>
              <a:gs pos="100000">
                <a:srgbClr val="41D48F"/>
              </a:gs>
            </a:gsLst>
            <a:path path="circle">
              <a:fillToRect l="100000" t="100000"/>
            </a:path>
          </a:gradFill>
          <a:ln w="12700" cap="flat" cmpd="sng" algn="ctr">
            <a:noFill/>
            <a:prstDash val="solid"/>
            <a:miter lim="800000"/>
          </a:ln>
          <a:effectLst>
            <a:outerShdw blurRad="889000" dist="228600" dir="8100000" sx="97000" sy="97000" algn="tr"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lumMod val="75000"/>
                  <a:lumOff val="25000"/>
                </a:srgbClr>
              </a:solidFill>
              <a:effectLst/>
              <a:uLnTx/>
              <a:uFillTx/>
              <a:latin typeface="Calibri" panose="020F0502020204030204"/>
              <a:cs typeface="+mn-cs"/>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a:xfrm>
            <a:off x="604837" y="311086"/>
            <a:ext cx="11987213" cy="1065278"/>
          </a:xfrm>
        </p:spPr>
        <p:txBody>
          <a:bodyPr/>
          <a:lstStyle/>
          <a:p>
            <a:r>
              <a:rPr lang="en-GB" altLang="zh-CN" dirty="0"/>
              <a:t>Tool development - TDM</a:t>
            </a:r>
            <a:br>
              <a:rPr lang="en-GB" dirty="0"/>
            </a:br>
            <a:r>
              <a:rPr lang="en-GB" altLang="zh-CN" sz="2800" b="0" dirty="0"/>
              <a:t>TS as the example - </a:t>
            </a:r>
            <a:r>
              <a:rPr lang="en-US" altLang="zh-CN" sz="2400" b="0" dirty="0"/>
              <a:t>Including all required and commonly used TSPARAM</a:t>
            </a:r>
            <a:endParaRPr lang="en-GB" sz="2800"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17</a:t>
            </a:fld>
            <a:endParaRPr lang="en-GB"/>
          </a:p>
        </p:txBody>
      </p:sp>
      <p:pic>
        <p:nvPicPr>
          <p:cNvPr id="4" name="Picture 3">
            <a:extLst>
              <a:ext uri="{FF2B5EF4-FFF2-40B4-BE49-F238E27FC236}">
                <a16:creationId xmlns:a16="http://schemas.microsoft.com/office/drawing/2014/main" id="{D0E7B3BE-039C-D9C7-F06B-B335DBC87D09}"/>
              </a:ext>
            </a:extLst>
          </p:cNvPr>
          <p:cNvPicPr>
            <a:picLocks noChangeAspect="1"/>
          </p:cNvPicPr>
          <p:nvPr/>
        </p:nvPicPr>
        <p:blipFill>
          <a:blip r:embed="rId2"/>
          <a:stretch>
            <a:fillRect/>
          </a:stretch>
        </p:blipFill>
        <p:spPr>
          <a:xfrm>
            <a:off x="1106236" y="1158358"/>
            <a:ext cx="3465764" cy="5095030"/>
          </a:xfrm>
          <a:prstGeom prst="rect">
            <a:avLst/>
          </a:prstGeom>
        </p:spPr>
      </p:pic>
      <p:pic>
        <p:nvPicPr>
          <p:cNvPr id="8" name="Picture 7">
            <a:extLst>
              <a:ext uri="{FF2B5EF4-FFF2-40B4-BE49-F238E27FC236}">
                <a16:creationId xmlns:a16="http://schemas.microsoft.com/office/drawing/2014/main" id="{BB0F0171-0145-B6B2-EB76-1B7EFA717451}"/>
              </a:ext>
            </a:extLst>
          </p:cNvPr>
          <p:cNvPicPr>
            <a:picLocks noChangeAspect="1"/>
          </p:cNvPicPr>
          <p:nvPr/>
        </p:nvPicPr>
        <p:blipFill>
          <a:blip r:embed="rId3"/>
          <a:stretch>
            <a:fillRect/>
          </a:stretch>
        </p:blipFill>
        <p:spPr>
          <a:xfrm>
            <a:off x="4789121" y="1202525"/>
            <a:ext cx="3465763" cy="2702725"/>
          </a:xfrm>
          <a:prstGeom prst="rect">
            <a:avLst/>
          </a:prstGeom>
        </p:spPr>
      </p:pic>
      <p:grpSp>
        <p:nvGrpSpPr>
          <p:cNvPr id="14" name="Group 13"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F1F3561F-923A-2F0F-D03E-8A814BD6EA23}"/>
              </a:ext>
            </a:extLst>
          </p:cNvPr>
          <p:cNvGrpSpPr/>
          <p:nvPr/>
        </p:nvGrpSpPr>
        <p:grpSpPr>
          <a:xfrm>
            <a:off x="8960548" y="4826080"/>
            <a:ext cx="2645630" cy="1494639"/>
            <a:chOff x="1113477" y="2915436"/>
            <a:chExt cx="2645630" cy="1494639"/>
          </a:xfrm>
        </p:grpSpPr>
        <p:sp>
          <p:nvSpPr>
            <p:cNvPr id="15" name="Rectangle: Rounded Corners 14">
              <a:extLst>
                <a:ext uri="{FF2B5EF4-FFF2-40B4-BE49-F238E27FC236}">
                  <a16:creationId xmlns:a16="http://schemas.microsoft.com/office/drawing/2014/main" id="{E2738C33-F7F4-22E7-0EEE-0E4A293127EB}"/>
                </a:ext>
              </a:extLst>
            </p:cNvPr>
            <p:cNvSpPr/>
            <p:nvPr/>
          </p:nvSpPr>
          <p:spPr>
            <a:xfrm flipH="1">
              <a:off x="1219190" y="2915436"/>
              <a:ext cx="2413262" cy="1494639"/>
            </a:xfrm>
            <a:prstGeom prst="roundRect">
              <a:avLst/>
            </a:prstGeom>
            <a:solidFill>
              <a:schemeClr val="bg1"/>
            </a:solidFill>
            <a:ln>
              <a:noFill/>
            </a:ln>
            <a:effectLst>
              <a:outerShdw blurRad="889000" dist="228600" dir="8100000" sx="97000" sy="97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ea typeface="+mn-ea"/>
                <a:cs typeface="+mn-cs"/>
              </a:endParaRPr>
            </a:p>
          </p:txBody>
        </p:sp>
        <p:cxnSp>
          <p:nvCxnSpPr>
            <p:cNvPr id="16" name="Straight Connector 15">
              <a:extLst>
                <a:ext uri="{FF2B5EF4-FFF2-40B4-BE49-F238E27FC236}">
                  <a16:creationId xmlns:a16="http://schemas.microsoft.com/office/drawing/2014/main" id="{88C5BD98-D070-B44F-FE28-54ECBA137803}"/>
                </a:ext>
              </a:extLst>
            </p:cNvPr>
            <p:cNvCxnSpPr>
              <a:cxnSpLocks/>
            </p:cNvCxnSpPr>
            <p:nvPr/>
          </p:nvCxnSpPr>
          <p:spPr>
            <a:xfrm flipH="1">
              <a:off x="2156010" y="3131155"/>
              <a:ext cx="539622" cy="0"/>
            </a:xfrm>
            <a:prstGeom prst="line">
              <a:avLst/>
            </a:prstGeom>
            <a:ln w="44450" cap="rnd">
              <a:solidFill>
                <a:schemeClr val="bg1">
                  <a:lumMod val="6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8F6606E-E981-9C11-65F1-703697947330}"/>
                </a:ext>
              </a:extLst>
            </p:cNvPr>
            <p:cNvGrpSpPr/>
            <p:nvPr/>
          </p:nvGrpSpPr>
          <p:grpSpPr>
            <a:xfrm>
              <a:off x="1113477" y="3278513"/>
              <a:ext cx="2645630" cy="1064231"/>
              <a:chOff x="7230020" y="2027110"/>
              <a:chExt cx="2645630" cy="1064231"/>
            </a:xfrm>
          </p:grpSpPr>
          <p:sp>
            <p:nvSpPr>
              <p:cNvPr id="18" name="TextBox 17">
                <a:extLst>
                  <a:ext uri="{FF2B5EF4-FFF2-40B4-BE49-F238E27FC236}">
                    <a16:creationId xmlns:a16="http://schemas.microsoft.com/office/drawing/2014/main" id="{D041A248-7365-306C-2F42-241127C016F7}"/>
                  </a:ext>
                </a:extLst>
              </p:cNvPr>
              <p:cNvSpPr txBox="1"/>
              <p:nvPr/>
            </p:nvSpPr>
            <p:spPr>
              <a:xfrm flipH="1">
                <a:off x="7443933" y="2027110"/>
                <a:ext cx="2196860" cy="646331"/>
              </a:xfrm>
              <a:prstGeom prst="rect">
                <a:avLst/>
              </a:prstGeom>
              <a:noFill/>
            </p:spPr>
            <p:txBody>
              <a:bodyPr wrap="square" rtlCol="0">
                <a:spAutoFit/>
              </a:bodyPr>
              <a:lstStyle>
                <a:defPPr>
                  <a:defRPr lang="id-ID"/>
                </a:defPPr>
                <a:lvl1pPr>
                  <a:lnSpc>
                    <a:spcPct val="110000"/>
                  </a:lnSpc>
                  <a:defRPr sz="1600" b="1">
                    <a:solidFill>
                      <a:schemeClr val="tx1">
                        <a:lumMod val="75000"/>
                        <a:lumOff val="25000"/>
                      </a:schemeClr>
                    </a:solidFill>
                    <a:latin typeface="Gilroy ExtraBold" panose="000009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75000"/>
                        <a:lumOff val="25000"/>
                      </a:srgbClr>
                    </a:solidFill>
                    <a:effectLst/>
                    <a:uLnTx/>
                    <a:uFillTx/>
                    <a:latin typeface="+mn-lt"/>
                    <a:ea typeface="+mn-ea"/>
                    <a:cs typeface="+mn-cs"/>
                  </a:rPr>
                  <a:t>Step </a:t>
                </a:r>
                <a:r>
                  <a:rPr kumimoji="0" lang="en-US" sz="3600" b="0" i="0" u="none" strike="noStrike" kern="1200" cap="none" spc="0" normalizeH="0" baseline="0" noProof="0" dirty="0">
                    <a:ln>
                      <a:noFill/>
                    </a:ln>
                    <a:gradFill>
                      <a:gsLst>
                        <a:gs pos="30000">
                          <a:srgbClr val="F9A10D">
                            <a:lumMod val="60000"/>
                            <a:lumOff val="40000"/>
                          </a:srgbClr>
                        </a:gs>
                        <a:gs pos="100000">
                          <a:srgbClr val="27D2FD"/>
                        </a:gs>
                      </a:gsLst>
                      <a:path path="circle">
                        <a:fillToRect l="100000" t="100000"/>
                      </a:path>
                    </a:gradFill>
                    <a:effectLst/>
                    <a:uLnTx/>
                    <a:uFillTx/>
                    <a:latin typeface="+mn-lt"/>
                    <a:ea typeface="+mn-ea"/>
                    <a:cs typeface="+mn-cs"/>
                  </a:rPr>
                  <a:t>0</a:t>
                </a:r>
                <a:r>
                  <a:rPr lang="en-US" sz="3600" b="0" dirty="0">
                    <a:gradFill>
                      <a:gsLst>
                        <a:gs pos="30000">
                          <a:srgbClr val="F9A10D">
                            <a:lumMod val="60000"/>
                            <a:lumOff val="40000"/>
                          </a:srgbClr>
                        </a:gs>
                        <a:gs pos="100000">
                          <a:srgbClr val="27D2FD"/>
                        </a:gs>
                      </a:gsLst>
                      <a:path path="circle">
                        <a:fillToRect l="100000" t="100000"/>
                      </a:path>
                    </a:gradFill>
                    <a:latin typeface="+mn-lt"/>
                  </a:rPr>
                  <a:t>1</a:t>
                </a:r>
                <a:endParaRPr kumimoji="0" lang="en-US" sz="3600" b="0" i="0" u="none" strike="noStrike" kern="1200" cap="none" spc="0" normalizeH="0" baseline="0" noProof="0" dirty="0">
                  <a:ln>
                    <a:noFill/>
                  </a:ln>
                  <a:gradFill>
                    <a:gsLst>
                      <a:gs pos="30000">
                        <a:srgbClr val="F9A10D">
                          <a:lumMod val="60000"/>
                          <a:lumOff val="40000"/>
                        </a:srgbClr>
                      </a:gs>
                      <a:gs pos="100000">
                        <a:srgbClr val="27D2FD"/>
                      </a:gs>
                    </a:gsLst>
                    <a:path path="circle">
                      <a:fillToRect l="100000" t="100000"/>
                    </a:path>
                  </a:gradFill>
                  <a:effectLst/>
                  <a:uLnTx/>
                  <a:uFillTx/>
                  <a:latin typeface="+mn-lt"/>
                  <a:ea typeface="+mn-ea"/>
                  <a:cs typeface="+mn-cs"/>
                </a:endParaRPr>
              </a:p>
            </p:txBody>
          </p:sp>
          <p:sp>
            <p:nvSpPr>
              <p:cNvPr id="19" name="Rectangle 18">
                <a:extLst>
                  <a:ext uri="{FF2B5EF4-FFF2-40B4-BE49-F238E27FC236}">
                    <a16:creationId xmlns:a16="http://schemas.microsoft.com/office/drawing/2014/main" id="{344121C6-EAD5-ECC2-87AD-DA9187A32425}"/>
                  </a:ext>
                </a:extLst>
              </p:cNvPr>
              <p:cNvSpPr/>
              <p:nvPr/>
            </p:nvSpPr>
            <p:spPr>
              <a:xfrm flipH="1">
                <a:off x="7230020" y="2568121"/>
                <a:ext cx="2645630" cy="52322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1400" dirty="0">
                    <a:solidFill>
                      <a:srgbClr val="000000">
                        <a:lumMod val="50000"/>
                        <a:lumOff val="50000"/>
                      </a:srgbClr>
                    </a:solidFill>
                    <a:cs typeface="Segoe UI" panose="020B0502040204020203" pitchFamily="34" charset="0"/>
                  </a:rPr>
                  <a:t>Filter TS parameters based on P21 issues report metadata</a:t>
                </a:r>
                <a:endParaRPr kumimoji="0" lang="en-US" sz="1400" b="0" i="0" u="none" strike="noStrike" kern="1200" cap="none" spc="0" normalizeH="0" baseline="0" noProof="0" dirty="0">
                  <a:ln>
                    <a:noFill/>
                  </a:ln>
                  <a:solidFill>
                    <a:srgbClr val="000000">
                      <a:lumMod val="50000"/>
                      <a:lumOff val="50000"/>
                    </a:srgbClr>
                  </a:solidFill>
                  <a:effectLst/>
                  <a:uLnTx/>
                  <a:uFillTx/>
                  <a:ea typeface="+mn-ea"/>
                  <a:cs typeface="Segoe UI" panose="020B0502040204020203" pitchFamily="34" charset="0"/>
                </a:endParaRPr>
              </a:p>
            </p:txBody>
          </p:sp>
        </p:grpSp>
      </p:grpSp>
      <p:sp>
        <p:nvSpPr>
          <p:cNvPr id="20" name="Rectangle 19">
            <a:extLst>
              <a:ext uri="{FF2B5EF4-FFF2-40B4-BE49-F238E27FC236}">
                <a16:creationId xmlns:a16="http://schemas.microsoft.com/office/drawing/2014/main" id="{181F5C60-A072-608C-9F87-27DB6E8E275A}"/>
              </a:ext>
            </a:extLst>
          </p:cNvPr>
          <p:cNvSpPr/>
          <p:nvPr/>
        </p:nvSpPr>
        <p:spPr>
          <a:xfrm>
            <a:off x="1136145" y="1180379"/>
            <a:ext cx="3465763" cy="5073009"/>
          </a:xfrm>
          <a:prstGeom prst="rect">
            <a:avLst/>
          </a:prstGeom>
          <a:noFill/>
          <a:ln w="28575">
            <a:solidFill>
              <a:srgbClr val="41D4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20">
            <a:extLst>
              <a:ext uri="{FF2B5EF4-FFF2-40B4-BE49-F238E27FC236}">
                <a16:creationId xmlns:a16="http://schemas.microsoft.com/office/drawing/2014/main" id="{4A7EB261-3E0B-D9C7-DF25-57AB26EE7BE3}"/>
              </a:ext>
            </a:extLst>
          </p:cNvPr>
          <p:cNvSpPr/>
          <p:nvPr/>
        </p:nvSpPr>
        <p:spPr>
          <a:xfrm>
            <a:off x="4789121" y="1202525"/>
            <a:ext cx="3465763" cy="2702725"/>
          </a:xfrm>
          <a:prstGeom prst="rect">
            <a:avLst/>
          </a:prstGeom>
          <a:noFill/>
          <a:ln w="28575">
            <a:solidFill>
              <a:srgbClr val="41D4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22888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18" presetClass="entr" presetSubtype="12"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strips(downLeft)">
                                      <p:cBhvr>
                                        <p:cTn id="11" dur="500"/>
                                        <p:tgtEl>
                                          <p:spTgt spid="14"/>
                                        </p:tgtEl>
                                      </p:cBhvr>
                                    </p:animEffect>
                                  </p:childTnLst>
                                </p:cTn>
                              </p:par>
                              <p:par>
                                <p:cTn id="12" presetID="6" presetClass="emph" presetSubtype="0" accel="52000" decel="48000" autoRev="1" fill="hold" nodeType="withEffect">
                                  <p:stCondLst>
                                    <p:cond delay="250"/>
                                  </p:stCondLst>
                                  <p:childTnLst>
                                    <p:animScale>
                                      <p:cBhvr>
                                        <p:cTn id="13" dur="500" fill="hold"/>
                                        <p:tgtEl>
                                          <p:spTgt spid="1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18E903E-5B9A-1C3F-AE8D-736195E91D16}"/>
              </a:ext>
            </a:extLst>
          </p:cNvPr>
          <p:cNvSpPr/>
          <p:nvPr/>
        </p:nvSpPr>
        <p:spPr>
          <a:xfrm>
            <a:off x="261257" y="6271339"/>
            <a:ext cx="2185852" cy="421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Shape 2"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78396225-2AE3-AC58-58A7-3F5EDACAE584}"/>
              </a:ext>
            </a:extLst>
          </p:cNvPr>
          <p:cNvSpPr/>
          <p:nvPr/>
        </p:nvSpPr>
        <p:spPr>
          <a:xfrm>
            <a:off x="0" y="3949246"/>
            <a:ext cx="2915436" cy="2915436"/>
          </a:xfrm>
          <a:custGeom>
            <a:avLst/>
            <a:gdLst>
              <a:gd name="connsiteX0" fmla="*/ 0 w 1663700"/>
              <a:gd name="connsiteY0" fmla="*/ 0 h 1663700"/>
              <a:gd name="connsiteX1" fmla="*/ 1663700 w 1663700"/>
              <a:gd name="connsiteY1" fmla="*/ 1663700 h 1663700"/>
              <a:gd name="connsiteX2" fmla="*/ 0 w 1663700"/>
              <a:gd name="connsiteY2" fmla="*/ 1663700 h 1663700"/>
            </a:gdLst>
            <a:ahLst/>
            <a:cxnLst>
              <a:cxn ang="0">
                <a:pos x="connsiteX0" y="connsiteY0"/>
              </a:cxn>
              <a:cxn ang="0">
                <a:pos x="connsiteX1" y="connsiteY1"/>
              </a:cxn>
              <a:cxn ang="0">
                <a:pos x="connsiteX2" y="connsiteY2"/>
              </a:cxn>
            </a:cxnLst>
            <a:rect l="l" t="t" r="r" b="b"/>
            <a:pathLst>
              <a:path w="1663700" h="1663700">
                <a:moveTo>
                  <a:pt x="0" y="0"/>
                </a:moveTo>
                <a:cubicBezTo>
                  <a:pt x="918836" y="0"/>
                  <a:pt x="1663700" y="744864"/>
                  <a:pt x="1663700" y="1663700"/>
                </a:cubicBezTo>
                <a:lnTo>
                  <a:pt x="0" y="1663700"/>
                </a:lnTo>
                <a:close/>
              </a:path>
            </a:pathLst>
          </a:custGeom>
          <a:gradFill>
            <a:gsLst>
              <a:gs pos="30000">
                <a:schemeClr val="accent1">
                  <a:lumMod val="60000"/>
                  <a:lumOff val="40000"/>
                </a:schemeClr>
              </a:gs>
              <a:gs pos="100000">
                <a:schemeClr val="accent2"/>
              </a:gs>
            </a:gsLst>
            <a:path path="circle">
              <a:fillToRect l="100000" t="100000"/>
            </a:path>
          </a:gradFill>
          <a:ln>
            <a:noFill/>
          </a:ln>
          <a:effectLst>
            <a:outerShdw blurRad="889000" dist="228600" dir="8100000" sx="97000" sy="97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lumMod val="75000"/>
                  <a:lumOff val="25000"/>
                </a:srgbClr>
              </a:solidFill>
              <a:effectLst/>
              <a:uLnTx/>
              <a:uFillTx/>
              <a:ea typeface="+mn-ea"/>
              <a:cs typeface="+mn-cs"/>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a:xfrm>
            <a:off x="604838" y="311086"/>
            <a:ext cx="10410492" cy="1065278"/>
          </a:xfrm>
        </p:spPr>
        <p:txBody>
          <a:bodyPr/>
          <a:lstStyle/>
          <a:p>
            <a:r>
              <a:rPr lang="en-GB" dirty="0"/>
              <a:t>Tool </a:t>
            </a:r>
            <a:r>
              <a:rPr lang="en-GB" altLang="zh-CN" dirty="0"/>
              <a:t>development - TDM </a:t>
            </a:r>
            <a:br>
              <a:rPr lang="en-GB" altLang="zh-CN" dirty="0"/>
            </a:br>
            <a:r>
              <a:rPr lang="en-GB" altLang="zh-CN" sz="2400" b="0" dirty="0"/>
              <a:t>TS as the example – extract TS parameter “Planned number of subjects”</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18</a:t>
            </a:fld>
            <a:endParaRPr lang="en-GB"/>
          </a:p>
        </p:txBody>
      </p:sp>
      <p:grpSp>
        <p:nvGrpSpPr>
          <p:cNvPr id="7" name="Group 6"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69EDDEA-FD27-8ED6-3C90-6118D5BF85A3}"/>
              </a:ext>
            </a:extLst>
          </p:cNvPr>
          <p:cNvGrpSpPr/>
          <p:nvPr/>
        </p:nvGrpSpPr>
        <p:grpSpPr>
          <a:xfrm>
            <a:off x="710551" y="4776700"/>
            <a:ext cx="2413262" cy="1494639"/>
            <a:chOff x="1219190" y="2915436"/>
            <a:chExt cx="2413262" cy="1494639"/>
          </a:xfrm>
        </p:grpSpPr>
        <p:sp>
          <p:nvSpPr>
            <p:cNvPr id="8" name="Rectangle: Rounded Corners 7">
              <a:extLst>
                <a:ext uri="{FF2B5EF4-FFF2-40B4-BE49-F238E27FC236}">
                  <a16:creationId xmlns:a16="http://schemas.microsoft.com/office/drawing/2014/main" id="{D1096DA2-6120-2CAB-BD4B-5245518A65B4}"/>
                </a:ext>
              </a:extLst>
            </p:cNvPr>
            <p:cNvSpPr/>
            <p:nvPr/>
          </p:nvSpPr>
          <p:spPr>
            <a:xfrm flipH="1">
              <a:off x="1219190" y="2915436"/>
              <a:ext cx="2413262" cy="1494639"/>
            </a:xfrm>
            <a:prstGeom prst="roundRect">
              <a:avLst/>
            </a:prstGeom>
            <a:solidFill>
              <a:schemeClr val="bg1"/>
            </a:solidFill>
            <a:ln>
              <a:noFill/>
            </a:ln>
            <a:effectLst>
              <a:outerShdw blurRad="889000" dist="228600" dir="8100000" sx="97000" sy="97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ea typeface="+mn-ea"/>
                <a:cs typeface="+mn-cs"/>
              </a:endParaRPr>
            </a:p>
          </p:txBody>
        </p:sp>
        <p:cxnSp>
          <p:nvCxnSpPr>
            <p:cNvPr id="9" name="Straight Connector 8">
              <a:extLst>
                <a:ext uri="{FF2B5EF4-FFF2-40B4-BE49-F238E27FC236}">
                  <a16:creationId xmlns:a16="http://schemas.microsoft.com/office/drawing/2014/main" id="{2E304B8D-5401-C7EF-0499-8BA7719F5EB7}"/>
                </a:ext>
              </a:extLst>
            </p:cNvPr>
            <p:cNvCxnSpPr>
              <a:cxnSpLocks/>
            </p:cNvCxnSpPr>
            <p:nvPr/>
          </p:nvCxnSpPr>
          <p:spPr>
            <a:xfrm flipH="1">
              <a:off x="2156010" y="3131155"/>
              <a:ext cx="539622" cy="0"/>
            </a:xfrm>
            <a:prstGeom prst="line">
              <a:avLst/>
            </a:prstGeom>
            <a:ln w="44450" cap="rnd">
              <a:solidFill>
                <a:schemeClr val="bg1">
                  <a:lumMod val="6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099A882-26E9-BEF5-4DA4-713D06C6A1F8}"/>
                </a:ext>
              </a:extLst>
            </p:cNvPr>
            <p:cNvGrpSpPr/>
            <p:nvPr/>
          </p:nvGrpSpPr>
          <p:grpSpPr>
            <a:xfrm>
              <a:off x="1327389" y="3278513"/>
              <a:ext cx="2238218" cy="851081"/>
              <a:chOff x="7443932" y="2027110"/>
              <a:chExt cx="2238218" cy="851081"/>
            </a:xfrm>
          </p:grpSpPr>
          <p:sp>
            <p:nvSpPr>
              <p:cNvPr id="11" name="TextBox 10">
                <a:extLst>
                  <a:ext uri="{FF2B5EF4-FFF2-40B4-BE49-F238E27FC236}">
                    <a16:creationId xmlns:a16="http://schemas.microsoft.com/office/drawing/2014/main" id="{355EF2C1-837C-5E76-09CE-CB6D8C6BD4DB}"/>
                  </a:ext>
                </a:extLst>
              </p:cNvPr>
              <p:cNvSpPr txBox="1"/>
              <p:nvPr/>
            </p:nvSpPr>
            <p:spPr>
              <a:xfrm flipH="1">
                <a:off x="7443933" y="2027110"/>
                <a:ext cx="2196860" cy="646331"/>
              </a:xfrm>
              <a:prstGeom prst="rect">
                <a:avLst/>
              </a:prstGeom>
              <a:noFill/>
            </p:spPr>
            <p:txBody>
              <a:bodyPr wrap="square" rtlCol="0">
                <a:spAutoFit/>
              </a:bodyPr>
              <a:lstStyle>
                <a:defPPr>
                  <a:defRPr lang="id-ID"/>
                </a:defPPr>
                <a:lvl1pPr>
                  <a:lnSpc>
                    <a:spcPct val="110000"/>
                  </a:lnSpc>
                  <a:defRPr sz="1600" b="1">
                    <a:solidFill>
                      <a:schemeClr val="tx1">
                        <a:lumMod val="75000"/>
                        <a:lumOff val="25000"/>
                      </a:schemeClr>
                    </a:solidFill>
                    <a:latin typeface="Gilroy ExtraBold" panose="000009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75000"/>
                        <a:lumOff val="25000"/>
                      </a:srgbClr>
                    </a:solidFill>
                    <a:effectLst/>
                    <a:uLnTx/>
                    <a:uFillTx/>
                    <a:latin typeface="+mn-lt"/>
                    <a:ea typeface="+mn-ea"/>
                    <a:cs typeface="+mn-cs"/>
                  </a:rPr>
                  <a:t>Step </a:t>
                </a:r>
                <a:r>
                  <a:rPr kumimoji="0" lang="en-US" sz="3600" b="0" i="0" u="none" strike="noStrike" kern="1200" cap="none" spc="0" normalizeH="0" baseline="0" noProof="0" dirty="0">
                    <a:ln>
                      <a:noFill/>
                    </a:ln>
                    <a:gradFill>
                      <a:gsLst>
                        <a:gs pos="30000">
                          <a:srgbClr val="F9A10D">
                            <a:lumMod val="60000"/>
                            <a:lumOff val="40000"/>
                          </a:srgbClr>
                        </a:gs>
                        <a:gs pos="100000">
                          <a:srgbClr val="27D2FD"/>
                        </a:gs>
                      </a:gsLst>
                      <a:path path="circle">
                        <a:fillToRect l="100000" t="100000"/>
                      </a:path>
                    </a:gradFill>
                    <a:effectLst/>
                    <a:uLnTx/>
                    <a:uFillTx/>
                    <a:latin typeface="+mn-lt"/>
                    <a:ea typeface="+mn-ea"/>
                    <a:cs typeface="+mn-cs"/>
                  </a:rPr>
                  <a:t>02</a:t>
                </a:r>
              </a:p>
            </p:txBody>
          </p:sp>
          <p:sp>
            <p:nvSpPr>
              <p:cNvPr id="12" name="Rectangle 11">
                <a:extLst>
                  <a:ext uri="{FF2B5EF4-FFF2-40B4-BE49-F238E27FC236}">
                    <a16:creationId xmlns:a16="http://schemas.microsoft.com/office/drawing/2014/main" id="{1BDEC054-EF81-E3EF-3334-86A7A0B92D60}"/>
                  </a:ext>
                </a:extLst>
              </p:cNvPr>
              <p:cNvSpPr/>
              <p:nvPr/>
            </p:nvSpPr>
            <p:spPr>
              <a:xfrm flipH="1">
                <a:off x="7443932" y="2570414"/>
                <a:ext cx="2238218" cy="307777"/>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1400" dirty="0">
                    <a:solidFill>
                      <a:srgbClr val="000000">
                        <a:lumMod val="50000"/>
                        <a:lumOff val="50000"/>
                      </a:srgbClr>
                    </a:solidFill>
                    <a:cs typeface="Segoe UI" panose="020B0502040204020203" pitchFamily="34" charset="0"/>
                  </a:rPr>
                  <a:t>F</a:t>
                </a:r>
                <a:r>
                  <a:rPr kumimoji="0" lang="en-US" sz="1400" b="0" i="0" u="none" strike="noStrike" kern="1200" cap="none" spc="0" normalizeH="0" baseline="0" noProof="0" dirty="0" err="1">
                    <a:ln>
                      <a:noFill/>
                    </a:ln>
                    <a:solidFill>
                      <a:srgbClr val="000000">
                        <a:lumMod val="50000"/>
                        <a:lumOff val="50000"/>
                      </a:srgbClr>
                    </a:solidFill>
                    <a:effectLst/>
                    <a:uLnTx/>
                    <a:uFillTx/>
                    <a:ea typeface="+mn-ea"/>
                    <a:cs typeface="Segoe UI" panose="020B0502040204020203" pitchFamily="34" charset="0"/>
                  </a:rPr>
                  <a:t>ind</a:t>
                </a:r>
                <a:r>
                  <a:rPr kumimoji="0" lang="en-US" sz="1400" b="0" i="0" u="none" strike="noStrike" kern="1200" cap="none" spc="0" normalizeH="0" baseline="0" noProof="0" dirty="0">
                    <a:ln>
                      <a:noFill/>
                    </a:ln>
                    <a:solidFill>
                      <a:srgbClr val="000000">
                        <a:lumMod val="50000"/>
                        <a:lumOff val="50000"/>
                      </a:srgbClr>
                    </a:solidFill>
                    <a:effectLst/>
                    <a:uLnTx/>
                    <a:uFillTx/>
                    <a:ea typeface="+mn-ea"/>
                    <a:cs typeface="Segoe UI" panose="020B0502040204020203" pitchFamily="34" charset="0"/>
                  </a:rPr>
                  <a:t> target sections</a:t>
                </a:r>
              </a:p>
            </p:txBody>
          </p:sp>
        </p:grpSp>
      </p:grpSp>
      <p:pic>
        <p:nvPicPr>
          <p:cNvPr id="13" name="Picture 12">
            <a:extLst>
              <a:ext uri="{FF2B5EF4-FFF2-40B4-BE49-F238E27FC236}">
                <a16:creationId xmlns:a16="http://schemas.microsoft.com/office/drawing/2014/main" id="{E770C5BA-582C-13F5-80BF-E895CEC2272C}"/>
              </a:ext>
            </a:extLst>
          </p:cNvPr>
          <p:cNvPicPr>
            <a:picLocks noChangeAspect="1"/>
          </p:cNvPicPr>
          <p:nvPr/>
        </p:nvPicPr>
        <p:blipFill>
          <a:blip r:embed="rId3"/>
          <a:stretch>
            <a:fillRect/>
          </a:stretch>
        </p:blipFill>
        <p:spPr>
          <a:xfrm>
            <a:off x="7666599" y="1457498"/>
            <a:ext cx="4050604" cy="3949466"/>
          </a:xfrm>
          <a:prstGeom prst="rect">
            <a:avLst/>
          </a:prstGeom>
        </p:spPr>
      </p:pic>
      <p:grpSp>
        <p:nvGrpSpPr>
          <p:cNvPr id="19" name="Group 18">
            <a:extLst>
              <a:ext uri="{FF2B5EF4-FFF2-40B4-BE49-F238E27FC236}">
                <a16:creationId xmlns:a16="http://schemas.microsoft.com/office/drawing/2014/main" id="{EF2D9CAA-87C8-9B02-3CC9-A99137CD96D1}"/>
              </a:ext>
            </a:extLst>
          </p:cNvPr>
          <p:cNvGrpSpPr/>
          <p:nvPr/>
        </p:nvGrpSpPr>
        <p:grpSpPr>
          <a:xfrm>
            <a:off x="3371495" y="1457498"/>
            <a:ext cx="4068083" cy="3949467"/>
            <a:chOff x="224901" y="1300134"/>
            <a:chExt cx="4562789" cy="4217547"/>
          </a:xfrm>
          <a:solidFill>
            <a:schemeClr val="bg2"/>
          </a:solidFill>
        </p:grpSpPr>
        <p:pic>
          <p:nvPicPr>
            <p:cNvPr id="15" name="Picture 14">
              <a:extLst>
                <a:ext uri="{FF2B5EF4-FFF2-40B4-BE49-F238E27FC236}">
                  <a16:creationId xmlns:a16="http://schemas.microsoft.com/office/drawing/2014/main" id="{3A53A3BA-7D0F-A8BA-A932-B11CAC687987}"/>
                </a:ext>
              </a:extLst>
            </p:cNvPr>
            <p:cNvPicPr>
              <a:picLocks noChangeAspect="1"/>
            </p:cNvPicPr>
            <p:nvPr/>
          </p:nvPicPr>
          <p:blipFill rotWithShape="1">
            <a:blip r:embed="rId4"/>
            <a:srcRect b="54337"/>
            <a:stretch/>
          </p:blipFill>
          <p:spPr>
            <a:xfrm>
              <a:off x="266258" y="1300134"/>
              <a:ext cx="4521432" cy="2325568"/>
            </a:xfrm>
            <a:prstGeom prst="rect">
              <a:avLst/>
            </a:prstGeom>
            <a:grpFill/>
          </p:spPr>
        </p:pic>
        <p:pic>
          <p:nvPicPr>
            <p:cNvPr id="16" name="Picture 15">
              <a:extLst>
                <a:ext uri="{FF2B5EF4-FFF2-40B4-BE49-F238E27FC236}">
                  <a16:creationId xmlns:a16="http://schemas.microsoft.com/office/drawing/2014/main" id="{77682FF1-4A9B-63C8-FF7A-F84FCB794980}"/>
                </a:ext>
              </a:extLst>
            </p:cNvPr>
            <p:cNvPicPr>
              <a:picLocks noChangeAspect="1"/>
            </p:cNvPicPr>
            <p:nvPr/>
          </p:nvPicPr>
          <p:blipFill rotWithShape="1">
            <a:blip r:embed="rId4"/>
            <a:srcRect t="82365"/>
            <a:stretch/>
          </p:blipFill>
          <p:spPr>
            <a:xfrm>
              <a:off x="266258" y="3625702"/>
              <a:ext cx="4521432" cy="898162"/>
            </a:xfrm>
            <a:prstGeom prst="rect">
              <a:avLst/>
            </a:prstGeom>
            <a:grpFill/>
          </p:spPr>
        </p:pic>
        <p:pic>
          <p:nvPicPr>
            <p:cNvPr id="18" name="Picture 17">
              <a:extLst>
                <a:ext uri="{FF2B5EF4-FFF2-40B4-BE49-F238E27FC236}">
                  <a16:creationId xmlns:a16="http://schemas.microsoft.com/office/drawing/2014/main" id="{C81EF219-D110-C954-EF61-52037D7BDDFF}"/>
                </a:ext>
              </a:extLst>
            </p:cNvPr>
            <p:cNvPicPr>
              <a:picLocks noChangeAspect="1"/>
            </p:cNvPicPr>
            <p:nvPr/>
          </p:nvPicPr>
          <p:blipFill rotWithShape="1">
            <a:blip r:embed="rId5"/>
            <a:srcRect t="5723" b="1"/>
            <a:stretch/>
          </p:blipFill>
          <p:spPr>
            <a:xfrm>
              <a:off x="224901" y="4523864"/>
              <a:ext cx="4464279" cy="993817"/>
            </a:xfrm>
            <a:prstGeom prst="rect">
              <a:avLst/>
            </a:prstGeom>
            <a:grpFill/>
          </p:spPr>
        </p:pic>
      </p:grpSp>
      <p:sp>
        <p:nvSpPr>
          <p:cNvPr id="21" name="Rectangle 20">
            <a:extLst>
              <a:ext uri="{FF2B5EF4-FFF2-40B4-BE49-F238E27FC236}">
                <a16:creationId xmlns:a16="http://schemas.microsoft.com/office/drawing/2014/main" id="{F911B884-D901-4E32-BC81-27B29EEAABB2}"/>
              </a:ext>
            </a:extLst>
          </p:cNvPr>
          <p:cNvSpPr/>
          <p:nvPr/>
        </p:nvSpPr>
        <p:spPr>
          <a:xfrm>
            <a:off x="3275949" y="1297987"/>
            <a:ext cx="4180824" cy="4108977"/>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23">
            <a:extLst>
              <a:ext uri="{FF2B5EF4-FFF2-40B4-BE49-F238E27FC236}">
                <a16:creationId xmlns:a16="http://schemas.microsoft.com/office/drawing/2014/main" id="{4984D75E-DA12-3B9F-456E-CEC95431FEE9}"/>
              </a:ext>
            </a:extLst>
          </p:cNvPr>
          <p:cNvSpPr/>
          <p:nvPr/>
        </p:nvSpPr>
        <p:spPr>
          <a:xfrm>
            <a:off x="7592076" y="1297987"/>
            <a:ext cx="4180824" cy="4108977"/>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Graphic 25">
            <a:extLst>
              <a:ext uri="{FF2B5EF4-FFF2-40B4-BE49-F238E27FC236}">
                <a16:creationId xmlns:a16="http://schemas.microsoft.com/office/drawing/2014/main" id="{7964F708-E68B-182E-4BCB-6390482A01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8467" y="1787420"/>
            <a:ext cx="733155" cy="733155"/>
          </a:xfrm>
          <a:prstGeom prst="rect">
            <a:avLst/>
          </a:prstGeom>
        </p:spPr>
      </p:pic>
      <p:pic>
        <p:nvPicPr>
          <p:cNvPr id="28" name="Graphic 27">
            <a:extLst>
              <a:ext uri="{FF2B5EF4-FFF2-40B4-BE49-F238E27FC236}">
                <a16:creationId xmlns:a16="http://schemas.microsoft.com/office/drawing/2014/main" id="{9899A452-C162-896E-7959-01DB40FBEE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6421" y="1879083"/>
            <a:ext cx="733155" cy="733155"/>
          </a:xfrm>
          <a:prstGeom prst="rect">
            <a:avLst/>
          </a:prstGeom>
        </p:spPr>
      </p:pic>
      <p:pic>
        <p:nvPicPr>
          <p:cNvPr id="14" name="Picture 13">
            <a:extLst>
              <a:ext uri="{FF2B5EF4-FFF2-40B4-BE49-F238E27FC236}">
                <a16:creationId xmlns:a16="http://schemas.microsoft.com/office/drawing/2014/main" id="{B737A45F-125C-CF98-FA16-36D3F2E9A260}"/>
              </a:ext>
            </a:extLst>
          </p:cNvPr>
          <p:cNvPicPr>
            <a:picLocks noChangeAspect="1"/>
          </p:cNvPicPr>
          <p:nvPr/>
        </p:nvPicPr>
        <p:blipFill>
          <a:blip r:embed="rId8"/>
          <a:stretch>
            <a:fillRect/>
          </a:stretch>
        </p:blipFill>
        <p:spPr>
          <a:xfrm>
            <a:off x="9651148" y="5990858"/>
            <a:ext cx="1889165" cy="463705"/>
          </a:xfrm>
          <a:prstGeom prst="rect">
            <a:avLst/>
          </a:prstGeom>
        </p:spPr>
      </p:pic>
    </p:spTree>
    <p:extLst>
      <p:ext uri="{BB962C8B-B14F-4D97-AF65-F5344CB8AC3E}">
        <p14:creationId xmlns:p14="http://schemas.microsoft.com/office/powerpoint/2010/main" val="4196096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18" presetClass="entr" presetSubtype="12"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par>
                                <p:cTn id="12" presetID="6" presetClass="emph" presetSubtype="0" accel="52000" decel="48000" autoRev="1" fill="hold" nodeType="withEffect">
                                  <p:stCondLst>
                                    <p:cond delay="250"/>
                                  </p:stCondLst>
                                  <p:childTnLst>
                                    <p:animScale>
                                      <p:cBhvr>
                                        <p:cTn id="13" dur="500" fill="hold"/>
                                        <p:tgtEl>
                                          <p:spTgt spid="7"/>
                                        </p:tgtEl>
                                      </p:cBhvr>
                                      <p:by x="120000" y="120000"/>
                                    </p:animScale>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Shape 3"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714D7E89-2392-9269-D219-8ED3BF6014D7}"/>
              </a:ext>
            </a:extLst>
          </p:cNvPr>
          <p:cNvSpPr/>
          <p:nvPr/>
        </p:nvSpPr>
        <p:spPr>
          <a:xfrm rot="16200000">
            <a:off x="9250092" y="3911817"/>
            <a:ext cx="2915438" cy="2976927"/>
          </a:xfrm>
          <a:custGeom>
            <a:avLst/>
            <a:gdLst>
              <a:gd name="connsiteX0" fmla="*/ 0 w 1663700"/>
              <a:gd name="connsiteY0" fmla="*/ 0 h 1663700"/>
              <a:gd name="connsiteX1" fmla="*/ 1663700 w 1663700"/>
              <a:gd name="connsiteY1" fmla="*/ 1663700 h 1663700"/>
              <a:gd name="connsiteX2" fmla="*/ 0 w 1663700"/>
              <a:gd name="connsiteY2" fmla="*/ 1663700 h 1663700"/>
            </a:gdLst>
            <a:ahLst/>
            <a:cxnLst>
              <a:cxn ang="0">
                <a:pos x="connsiteX0" y="connsiteY0"/>
              </a:cxn>
              <a:cxn ang="0">
                <a:pos x="connsiteX1" y="connsiteY1"/>
              </a:cxn>
              <a:cxn ang="0">
                <a:pos x="connsiteX2" y="connsiteY2"/>
              </a:cxn>
            </a:cxnLst>
            <a:rect l="l" t="t" r="r" b="b"/>
            <a:pathLst>
              <a:path w="1663700" h="1663700">
                <a:moveTo>
                  <a:pt x="0" y="0"/>
                </a:moveTo>
                <a:cubicBezTo>
                  <a:pt x="918836" y="0"/>
                  <a:pt x="1663700" y="744864"/>
                  <a:pt x="1663700" y="1663700"/>
                </a:cubicBezTo>
                <a:lnTo>
                  <a:pt x="0" y="1663700"/>
                </a:lnTo>
                <a:close/>
              </a:path>
            </a:pathLst>
          </a:custGeom>
          <a:gradFill>
            <a:gsLst>
              <a:gs pos="30000">
                <a:schemeClr val="accent2">
                  <a:lumMod val="60000"/>
                  <a:lumOff val="40000"/>
                </a:schemeClr>
              </a:gs>
              <a:gs pos="100000">
                <a:schemeClr val="accent3"/>
              </a:gs>
            </a:gsLst>
            <a:path path="circle">
              <a:fillToRect l="100000" t="100000"/>
            </a:path>
          </a:gradFill>
          <a:ln>
            <a:noFill/>
          </a:ln>
          <a:effectLst>
            <a:outerShdw blurRad="889000" dist="228600" dir="8100000" sx="97000" sy="97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lumMod val="75000"/>
                  <a:lumOff val="25000"/>
                </a:srgbClr>
              </a:solidFill>
              <a:effectLst/>
              <a:uLnTx/>
              <a:uFillTx/>
              <a:ea typeface="+mn-ea"/>
              <a:cs typeface="+mn-cs"/>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a:xfrm>
            <a:off x="604838" y="311086"/>
            <a:ext cx="10410492" cy="1065278"/>
          </a:xfrm>
        </p:spPr>
        <p:txBody>
          <a:bodyPr/>
          <a:lstStyle/>
          <a:p>
            <a:r>
              <a:rPr lang="en-GB" dirty="0"/>
              <a:t>Tool </a:t>
            </a:r>
            <a:r>
              <a:rPr lang="en-GB" altLang="zh-CN" dirty="0"/>
              <a:t>development - TDM </a:t>
            </a:r>
            <a:br>
              <a:rPr lang="en-GB" altLang="zh-CN" dirty="0"/>
            </a:br>
            <a:r>
              <a:rPr lang="en-GB" altLang="zh-CN" sz="2400" b="0" dirty="0"/>
              <a:t>TS as the example – extract TS parameter “Planned number of subjects”</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19</a:t>
            </a:fld>
            <a:endParaRPr lang="en-GB"/>
          </a:p>
        </p:txBody>
      </p:sp>
      <p:grpSp>
        <p:nvGrpSpPr>
          <p:cNvPr id="7" name="Group 6"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69EDDEA-FD27-8ED6-3C90-6118D5BF85A3}"/>
              </a:ext>
            </a:extLst>
          </p:cNvPr>
          <p:cNvGrpSpPr/>
          <p:nvPr/>
        </p:nvGrpSpPr>
        <p:grpSpPr>
          <a:xfrm>
            <a:off x="9114322" y="4738021"/>
            <a:ext cx="2413262" cy="1494639"/>
            <a:chOff x="1219190" y="2915436"/>
            <a:chExt cx="2413262" cy="1494639"/>
          </a:xfrm>
        </p:grpSpPr>
        <p:sp>
          <p:nvSpPr>
            <p:cNvPr id="8" name="Rectangle: Rounded Corners 7">
              <a:extLst>
                <a:ext uri="{FF2B5EF4-FFF2-40B4-BE49-F238E27FC236}">
                  <a16:creationId xmlns:a16="http://schemas.microsoft.com/office/drawing/2014/main" id="{D1096DA2-6120-2CAB-BD4B-5245518A65B4}"/>
                </a:ext>
              </a:extLst>
            </p:cNvPr>
            <p:cNvSpPr/>
            <p:nvPr/>
          </p:nvSpPr>
          <p:spPr>
            <a:xfrm flipH="1">
              <a:off x="1219190" y="2915436"/>
              <a:ext cx="2413262" cy="1494639"/>
            </a:xfrm>
            <a:prstGeom prst="roundRect">
              <a:avLst/>
            </a:prstGeom>
            <a:solidFill>
              <a:schemeClr val="bg1"/>
            </a:solidFill>
            <a:ln>
              <a:noFill/>
            </a:ln>
            <a:effectLst>
              <a:outerShdw blurRad="889000" dist="228600" dir="8100000" sx="97000" sy="97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ea typeface="+mn-ea"/>
                <a:cs typeface="+mn-cs"/>
              </a:endParaRPr>
            </a:p>
          </p:txBody>
        </p:sp>
        <p:cxnSp>
          <p:nvCxnSpPr>
            <p:cNvPr id="9" name="Straight Connector 8">
              <a:extLst>
                <a:ext uri="{FF2B5EF4-FFF2-40B4-BE49-F238E27FC236}">
                  <a16:creationId xmlns:a16="http://schemas.microsoft.com/office/drawing/2014/main" id="{2E304B8D-5401-C7EF-0499-8BA7719F5EB7}"/>
                </a:ext>
              </a:extLst>
            </p:cNvPr>
            <p:cNvCxnSpPr>
              <a:cxnSpLocks/>
            </p:cNvCxnSpPr>
            <p:nvPr/>
          </p:nvCxnSpPr>
          <p:spPr>
            <a:xfrm flipH="1">
              <a:off x="2156010" y="3131155"/>
              <a:ext cx="539622" cy="0"/>
            </a:xfrm>
            <a:prstGeom prst="line">
              <a:avLst/>
            </a:prstGeom>
            <a:ln w="44450" cap="rnd">
              <a:solidFill>
                <a:schemeClr val="bg1">
                  <a:lumMod val="6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099A882-26E9-BEF5-4DA4-713D06C6A1F8}"/>
                </a:ext>
              </a:extLst>
            </p:cNvPr>
            <p:cNvGrpSpPr/>
            <p:nvPr/>
          </p:nvGrpSpPr>
          <p:grpSpPr>
            <a:xfrm>
              <a:off x="1327389" y="3278513"/>
              <a:ext cx="2238218" cy="1066524"/>
              <a:chOff x="7443932" y="2027110"/>
              <a:chExt cx="2238218" cy="1066524"/>
            </a:xfrm>
          </p:grpSpPr>
          <p:sp>
            <p:nvSpPr>
              <p:cNvPr id="11" name="TextBox 10">
                <a:extLst>
                  <a:ext uri="{FF2B5EF4-FFF2-40B4-BE49-F238E27FC236}">
                    <a16:creationId xmlns:a16="http://schemas.microsoft.com/office/drawing/2014/main" id="{355EF2C1-837C-5E76-09CE-CB6D8C6BD4DB}"/>
                  </a:ext>
                </a:extLst>
              </p:cNvPr>
              <p:cNvSpPr txBox="1"/>
              <p:nvPr/>
            </p:nvSpPr>
            <p:spPr>
              <a:xfrm flipH="1">
                <a:off x="7443933" y="2027110"/>
                <a:ext cx="2196860" cy="646331"/>
              </a:xfrm>
              <a:prstGeom prst="rect">
                <a:avLst/>
              </a:prstGeom>
              <a:noFill/>
            </p:spPr>
            <p:txBody>
              <a:bodyPr wrap="square" rtlCol="0">
                <a:spAutoFit/>
              </a:bodyPr>
              <a:lstStyle>
                <a:defPPr>
                  <a:defRPr lang="id-ID"/>
                </a:defPPr>
                <a:lvl1pPr>
                  <a:lnSpc>
                    <a:spcPct val="110000"/>
                  </a:lnSpc>
                  <a:defRPr sz="1600" b="1">
                    <a:solidFill>
                      <a:schemeClr val="tx1">
                        <a:lumMod val="75000"/>
                        <a:lumOff val="25000"/>
                      </a:schemeClr>
                    </a:solidFill>
                    <a:latin typeface="Gilroy ExtraBold" panose="000009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75000"/>
                        <a:lumOff val="25000"/>
                      </a:srgbClr>
                    </a:solidFill>
                    <a:effectLst/>
                    <a:uLnTx/>
                    <a:uFillTx/>
                    <a:latin typeface="+mn-lt"/>
                    <a:ea typeface="+mn-ea"/>
                    <a:cs typeface="+mn-cs"/>
                  </a:rPr>
                  <a:t>Step </a:t>
                </a:r>
                <a:r>
                  <a:rPr kumimoji="0" lang="en-US" sz="3600" b="0" i="0" u="none" strike="noStrike" kern="1200" cap="none" spc="0" normalizeH="0" baseline="0" noProof="0" dirty="0">
                    <a:ln>
                      <a:noFill/>
                    </a:ln>
                    <a:gradFill>
                      <a:gsLst>
                        <a:gs pos="30000">
                          <a:srgbClr val="F9A10D">
                            <a:lumMod val="60000"/>
                            <a:lumOff val="40000"/>
                          </a:srgbClr>
                        </a:gs>
                        <a:gs pos="100000">
                          <a:srgbClr val="27D2FD"/>
                        </a:gs>
                      </a:gsLst>
                      <a:path path="circle">
                        <a:fillToRect l="100000" t="100000"/>
                      </a:path>
                    </a:gradFill>
                    <a:effectLst/>
                    <a:uLnTx/>
                    <a:uFillTx/>
                    <a:latin typeface="+mn-lt"/>
                    <a:ea typeface="+mn-ea"/>
                    <a:cs typeface="+mn-cs"/>
                  </a:rPr>
                  <a:t>03</a:t>
                </a:r>
              </a:p>
            </p:txBody>
          </p:sp>
          <p:sp>
            <p:nvSpPr>
              <p:cNvPr id="12" name="Rectangle 11">
                <a:extLst>
                  <a:ext uri="{FF2B5EF4-FFF2-40B4-BE49-F238E27FC236}">
                    <a16:creationId xmlns:a16="http://schemas.microsoft.com/office/drawing/2014/main" id="{1BDEC054-EF81-E3EF-3334-86A7A0B92D60}"/>
                  </a:ext>
                </a:extLst>
              </p:cNvPr>
              <p:cNvSpPr/>
              <p:nvPr/>
            </p:nvSpPr>
            <p:spPr>
              <a:xfrm flipH="1">
                <a:off x="7443932" y="2570414"/>
                <a:ext cx="2238218" cy="52322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1400" dirty="0">
                    <a:solidFill>
                      <a:srgbClr val="000000">
                        <a:lumMod val="50000"/>
                        <a:lumOff val="50000"/>
                      </a:srgbClr>
                    </a:solidFill>
                    <a:cs typeface="Segoe UI" panose="020B0502040204020203" pitchFamily="34" charset="0"/>
                  </a:rPr>
                  <a:t>F</a:t>
                </a:r>
                <a:r>
                  <a:rPr kumimoji="0" lang="en-US" sz="1400" b="0" i="0" u="none" strike="noStrike" kern="1200" cap="none" spc="0" normalizeH="0" baseline="0" noProof="0" dirty="0" err="1">
                    <a:ln>
                      <a:noFill/>
                    </a:ln>
                    <a:solidFill>
                      <a:srgbClr val="000000">
                        <a:lumMod val="50000"/>
                        <a:lumOff val="50000"/>
                      </a:srgbClr>
                    </a:solidFill>
                    <a:effectLst/>
                    <a:uLnTx/>
                    <a:uFillTx/>
                    <a:ea typeface="+mn-ea"/>
                    <a:cs typeface="Segoe UI" panose="020B0502040204020203" pitchFamily="34" charset="0"/>
                  </a:rPr>
                  <a:t>ind</a:t>
                </a:r>
                <a:r>
                  <a:rPr kumimoji="0" lang="en-US" sz="1400" b="0" i="0" u="none" strike="noStrike" kern="1200" cap="none" spc="0" normalizeH="0" baseline="0" noProof="0" dirty="0">
                    <a:ln>
                      <a:noFill/>
                    </a:ln>
                    <a:solidFill>
                      <a:srgbClr val="000000">
                        <a:lumMod val="50000"/>
                        <a:lumOff val="50000"/>
                      </a:srgbClr>
                    </a:solidFill>
                    <a:effectLst/>
                    <a:uLnTx/>
                    <a:uFillTx/>
                    <a:ea typeface="+mn-ea"/>
                    <a:cs typeface="Segoe UI" panose="020B0502040204020203" pitchFamily="34" charset="0"/>
                  </a:rPr>
                  <a:t> target sentences/ info. based on rules</a:t>
                </a:r>
              </a:p>
            </p:txBody>
          </p:sp>
        </p:grpSp>
      </p:grpSp>
      <p:pic>
        <p:nvPicPr>
          <p:cNvPr id="13" name="Picture 12">
            <a:extLst>
              <a:ext uri="{FF2B5EF4-FFF2-40B4-BE49-F238E27FC236}">
                <a16:creationId xmlns:a16="http://schemas.microsoft.com/office/drawing/2014/main" id="{E770C5BA-582C-13F5-80BF-E895CEC2272C}"/>
              </a:ext>
            </a:extLst>
          </p:cNvPr>
          <p:cNvPicPr>
            <a:picLocks noChangeAspect="1"/>
          </p:cNvPicPr>
          <p:nvPr/>
        </p:nvPicPr>
        <p:blipFill>
          <a:blip r:embed="rId3"/>
          <a:stretch>
            <a:fillRect/>
          </a:stretch>
        </p:blipFill>
        <p:spPr>
          <a:xfrm>
            <a:off x="738939" y="1551272"/>
            <a:ext cx="4050604" cy="3949466"/>
          </a:xfrm>
          <a:prstGeom prst="rect">
            <a:avLst/>
          </a:prstGeom>
        </p:spPr>
      </p:pic>
      <p:sp>
        <p:nvSpPr>
          <p:cNvPr id="24" name="Rectangle 23">
            <a:extLst>
              <a:ext uri="{FF2B5EF4-FFF2-40B4-BE49-F238E27FC236}">
                <a16:creationId xmlns:a16="http://schemas.microsoft.com/office/drawing/2014/main" id="{4984D75E-DA12-3B9F-456E-CEC95431FEE9}"/>
              </a:ext>
            </a:extLst>
          </p:cNvPr>
          <p:cNvSpPr/>
          <p:nvPr/>
        </p:nvSpPr>
        <p:spPr>
          <a:xfrm>
            <a:off x="664416" y="1391761"/>
            <a:ext cx="4180824" cy="4108977"/>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Speech Bubble: Rectangle 13">
            <a:extLst>
              <a:ext uri="{FF2B5EF4-FFF2-40B4-BE49-F238E27FC236}">
                <a16:creationId xmlns:a16="http://schemas.microsoft.com/office/drawing/2014/main" id="{B76178AB-4E5E-8F93-F228-3DCC5FBF61C8}"/>
              </a:ext>
            </a:extLst>
          </p:cNvPr>
          <p:cNvSpPr/>
          <p:nvPr/>
        </p:nvSpPr>
        <p:spPr>
          <a:xfrm>
            <a:off x="5082361" y="1376364"/>
            <a:ext cx="6826104" cy="1201736"/>
          </a:xfrm>
          <a:prstGeom prst="wedgeRectCallout">
            <a:avLst>
              <a:gd name="adj1" fmla="val -91597"/>
              <a:gd name="adj2" fmla="val 58003"/>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40000"/>
                  <a:lumOff val="60000"/>
                </a:schemeClr>
              </a:solidFill>
            </a:endParaRPr>
          </a:p>
        </p:txBody>
      </p:sp>
      <p:pic>
        <p:nvPicPr>
          <p:cNvPr id="23" name="Picture 22">
            <a:extLst>
              <a:ext uri="{FF2B5EF4-FFF2-40B4-BE49-F238E27FC236}">
                <a16:creationId xmlns:a16="http://schemas.microsoft.com/office/drawing/2014/main" id="{5A14927E-41F1-9617-6BF3-BA40B5B8BFEE}"/>
              </a:ext>
            </a:extLst>
          </p:cNvPr>
          <p:cNvPicPr>
            <a:picLocks noChangeAspect="1"/>
          </p:cNvPicPr>
          <p:nvPr/>
        </p:nvPicPr>
        <p:blipFill>
          <a:blip r:embed="rId4"/>
          <a:stretch>
            <a:fillRect/>
          </a:stretch>
        </p:blipFill>
        <p:spPr>
          <a:xfrm>
            <a:off x="5181190" y="1447788"/>
            <a:ext cx="6641691" cy="1041411"/>
          </a:xfrm>
          <a:prstGeom prst="rect">
            <a:avLst/>
          </a:prstGeom>
        </p:spPr>
      </p:pic>
      <p:pic>
        <p:nvPicPr>
          <p:cNvPr id="27" name="Graphic 26">
            <a:extLst>
              <a:ext uri="{FF2B5EF4-FFF2-40B4-BE49-F238E27FC236}">
                <a16:creationId xmlns:a16="http://schemas.microsoft.com/office/drawing/2014/main" id="{FD4E594A-9445-5C42-DF1C-10F5A56619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7120" y="2699618"/>
            <a:ext cx="1210751" cy="1493261"/>
          </a:xfrm>
          <a:prstGeom prst="rect">
            <a:avLst/>
          </a:prstGeom>
        </p:spPr>
      </p:pic>
      <p:sp>
        <p:nvSpPr>
          <p:cNvPr id="29" name="Rectangle 28">
            <a:extLst>
              <a:ext uri="{FF2B5EF4-FFF2-40B4-BE49-F238E27FC236}">
                <a16:creationId xmlns:a16="http://schemas.microsoft.com/office/drawing/2014/main" id="{311D12C7-9B6D-DBCD-AE04-7CB513774AD8}"/>
              </a:ext>
            </a:extLst>
          </p:cNvPr>
          <p:cNvSpPr/>
          <p:nvPr/>
        </p:nvSpPr>
        <p:spPr>
          <a:xfrm>
            <a:off x="9686260" y="1502414"/>
            <a:ext cx="2086640" cy="215720"/>
          </a:xfrm>
          <a:prstGeom prst="rect">
            <a:avLst/>
          </a:prstGeom>
          <a:gradFill>
            <a:gsLst>
              <a:gs pos="0">
                <a:srgbClr val="FFFF00">
                  <a:alpha val="39000"/>
                </a:srgbClr>
              </a:gs>
              <a:gs pos="100000">
                <a:srgbClr val="92D050">
                  <a:alpha val="39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29">
            <a:extLst>
              <a:ext uri="{FF2B5EF4-FFF2-40B4-BE49-F238E27FC236}">
                <a16:creationId xmlns:a16="http://schemas.microsoft.com/office/drawing/2014/main" id="{3B2902D9-6ECF-0D83-E05F-2BAC2F0A1225}"/>
              </a:ext>
            </a:extLst>
          </p:cNvPr>
          <p:cNvSpPr/>
          <p:nvPr/>
        </p:nvSpPr>
        <p:spPr>
          <a:xfrm>
            <a:off x="5181190" y="1735014"/>
            <a:ext cx="6591710" cy="215720"/>
          </a:xfrm>
          <a:prstGeom prst="rect">
            <a:avLst/>
          </a:prstGeom>
          <a:gradFill>
            <a:gsLst>
              <a:gs pos="0">
                <a:srgbClr val="FFFF00">
                  <a:alpha val="39000"/>
                </a:srgbClr>
              </a:gs>
              <a:gs pos="100000">
                <a:srgbClr val="92D050">
                  <a:alpha val="39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Rectangle 30">
            <a:extLst>
              <a:ext uri="{FF2B5EF4-FFF2-40B4-BE49-F238E27FC236}">
                <a16:creationId xmlns:a16="http://schemas.microsoft.com/office/drawing/2014/main" id="{D8CD6ACB-DAB6-F5CB-B2DE-68C07D821511}"/>
              </a:ext>
            </a:extLst>
          </p:cNvPr>
          <p:cNvSpPr/>
          <p:nvPr/>
        </p:nvSpPr>
        <p:spPr>
          <a:xfrm>
            <a:off x="5181190" y="1977354"/>
            <a:ext cx="6591710" cy="215720"/>
          </a:xfrm>
          <a:prstGeom prst="rect">
            <a:avLst/>
          </a:prstGeom>
          <a:gradFill>
            <a:gsLst>
              <a:gs pos="0">
                <a:srgbClr val="FFFF00">
                  <a:alpha val="39000"/>
                </a:srgbClr>
              </a:gs>
              <a:gs pos="100000">
                <a:srgbClr val="92D050">
                  <a:alpha val="39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31">
            <a:extLst>
              <a:ext uri="{FF2B5EF4-FFF2-40B4-BE49-F238E27FC236}">
                <a16:creationId xmlns:a16="http://schemas.microsoft.com/office/drawing/2014/main" id="{0714A0AC-D4B3-77AC-8C1C-E92B81C539D6}"/>
              </a:ext>
            </a:extLst>
          </p:cNvPr>
          <p:cNvSpPr/>
          <p:nvPr/>
        </p:nvSpPr>
        <p:spPr>
          <a:xfrm>
            <a:off x="5199558" y="2233276"/>
            <a:ext cx="2862209" cy="208366"/>
          </a:xfrm>
          <a:prstGeom prst="rect">
            <a:avLst/>
          </a:prstGeom>
          <a:gradFill>
            <a:gsLst>
              <a:gs pos="0">
                <a:srgbClr val="FFFF00">
                  <a:alpha val="39000"/>
                </a:srgbClr>
              </a:gs>
              <a:gs pos="100000">
                <a:srgbClr val="92D050">
                  <a:alpha val="39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Graphic 49">
            <a:extLst>
              <a:ext uri="{FF2B5EF4-FFF2-40B4-BE49-F238E27FC236}">
                <a16:creationId xmlns:a16="http://schemas.microsoft.com/office/drawing/2014/main" id="{DD56187A-360E-6B5A-914C-8546A51BBF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4310" y="3877734"/>
            <a:ext cx="1905000" cy="1905000"/>
          </a:xfrm>
          <a:prstGeom prst="rect">
            <a:avLst/>
          </a:prstGeom>
        </p:spPr>
      </p:pic>
      <p:sp>
        <p:nvSpPr>
          <p:cNvPr id="48" name="Textbox 4"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a:extLst>
              <a:ext uri="{FF2B5EF4-FFF2-40B4-BE49-F238E27FC236}">
                <a16:creationId xmlns:a16="http://schemas.microsoft.com/office/drawing/2014/main" id="{44D5B2D2-5F36-5D28-1F48-34D789E29EB8}"/>
              </a:ext>
            </a:extLst>
          </p:cNvPr>
          <p:cNvSpPr/>
          <p:nvPr/>
        </p:nvSpPr>
        <p:spPr>
          <a:xfrm>
            <a:off x="6144999" y="4856257"/>
            <a:ext cx="1368056" cy="514738"/>
          </a:xfrm>
          <a:prstGeom prst="rect">
            <a:avLst/>
          </a:prstGeom>
          <a:ln>
            <a:noFill/>
          </a:ln>
        </p:spPr>
        <p:txBody>
          <a:bodyPr wrap="square" lIns="241719" tIns="72000" rIns="241719" bIns="72000" anchor="ctr">
            <a:spAutoFit/>
          </a:bodyPr>
          <a:lstStyle/>
          <a:p>
            <a:pPr algn="ctr"/>
            <a:r>
              <a:rPr lang="es-MX" sz="2400" dirty="0">
                <a:solidFill>
                  <a:schemeClr val="bg1"/>
                </a:solidFill>
                <a:ea typeface="Open Sans Extrabold" panose="020B0906030804020204" pitchFamily="34" charset="0"/>
                <a:cs typeface="Segoe UI Light" panose="020B0502040204020203" pitchFamily="34" charset="0"/>
              </a:rPr>
              <a:t>428</a:t>
            </a:r>
            <a:endParaRPr lang="es-ES" sz="2400" dirty="0">
              <a:solidFill>
                <a:schemeClr val="bg1"/>
              </a:solidFill>
              <a:ea typeface="Open Sans Extrabold" panose="020B0906030804020204" pitchFamily="34" charset="0"/>
              <a:cs typeface="Segoe UI Light" panose="020B0502040204020203" pitchFamily="34" charset="0"/>
            </a:endParaRPr>
          </a:p>
        </p:txBody>
      </p:sp>
    </p:spTree>
    <p:extLst>
      <p:ext uri="{BB962C8B-B14F-4D97-AF65-F5344CB8AC3E}">
        <p14:creationId xmlns:p14="http://schemas.microsoft.com/office/powerpoint/2010/main" val="1932919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nodeType="withEffect">
                                  <p:stCondLst>
                                    <p:cond delay="250"/>
                                  </p:stCondLst>
                                  <p:childTnLst>
                                    <p:animScale>
                                      <p:cBhvr>
                                        <p:cTn id="9" dur="500" fill="hold"/>
                                        <p:tgtEl>
                                          <p:spTgt spid="7"/>
                                        </p:tgtEl>
                                      </p:cBhvr>
                                      <p:by x="120000" y="120000"/>
                                    </p:animScale>
                                  </p:childTnLst>
                                </p:cTn>
                              </p:par>
                              <p:par>
                                <p:cTn id="10" presetID="2" presetClass="entr" presetSubtype="8"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0-#ppt_w/2"/>
                                          </p:val>
                                        </p:tav>
                                        <p:tav tm="100000">
                                          <p:val>
                                            <p:strVal val="#ppt_x"/>
                                          </p:val>
                                        </p:tav>
                                      </p:tavLst>
                                    </p:anim>
                                    <p:anim calcmode="lin" valueType="num">
                                      <p:cBhvr additive="base">
                                        <p:cTn id="13"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par>
                          <p:cTn id="50" fill="hold">
                            <p:stCondLst>
                              <p:cond delay="0"/>
                            </p:stCondLst>
                            <p:childTnLst>
                              <p:par>
                                <p:cTn id="51" presetID="9" presetClass="entr" presetSubtype="0" fill="hold"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dissolve">
                                      <p:cBhvr>
                                        <p:cTn id="53" dur="500"/>
                                        <p:tgtEl>
                                          <p:spTgt spid="50"/>
                                        </p:tgtEl>
                                      </p:cBhvr>
                                    </p:animEffect>
                                  </p:childTnLst>
                                </p:cTn>
                              </p:par>
                            </p:childTnLst>
                          </p:cTn>
                        </p:par>
                        <p:par>
                          <p:cTn id="54" fill="hold">
                            <p:stCondLst>
                              <p:cond delay="500"/>
                            </p:stCondLst>
                            <p:childTnLst>
                              <p:par>
                                <p:cTn id="55" presetID="32" presetClass="emph" presetSubtype="0" fill="hold" grpId="0" nodeType="afterEffect">
                                  <p:stCondLst>
                                    <p:cond delay="0"/>
                                  </p:stCondLst>
                                  <p:childTnLst>
                                    <p:animRot by="120000">
                                      <p:cBhvr>
                                        <p:cTn id="56" dur="50" fill="hold">
                                          <p:stCondLst>
                                            <p:cond delay="0"/>
                                          </p:stCondLst>
                                        </p:cTn>
                                        <p:tgtEl>
                                          <p:spTgt spid="48"/>
                                        </p:tgtEl>
                                        <p:attrNameLst>
                                          <p:attrName>r</p:attrName>
                                        </p:attrNameLst>
                                      </p:cBhvr>
                                    </p:animRot>
                                    <p:animRot by="-240000">
                                      <p:cBhvr>
                                        <p:cTn id="57" dur="100" fill="hold">
                                          <p:stCondLst>
                                            <p:cond delay="100"/>
                                          </p:stCondLst>
                                        </p:cTn>
                                        <p:tgtEl>
                                          <p:spTgt spid="48"/>
                                        </p:tgtEl>
                                        <p:attrNameLst>
                                          <p:attrName>r</p:attrName>
                                        </p:attrNameLst>
                                      </p:cBhvr>
                                    </p:animRot>
                                    <p:animRot by="240000">
                                      <p:cBhvr>
                                        <p:cTn id="58" dur="100" fill="hold">
                                          <p:stCondLst>
                                            <p:cond delay="200"/>
                                          </p:stCondLst>
                                        </p:cTn>
                                        <p:tgtEl>
                                          <p:spTgt spid="48"/>
                                        </p:tgtEl>
                                        <p:attrNameLst>
                                          <p:attrName>r</p:attrName>
                                        </p:attrNameLst>
                                      </p:cBhvr>
                                    </p:animRot>
                                    <p:animRot by="-240000">
                                      <p:cBhvr>
                                        <p:cTn id="59" dur="100" fill="hold">
                                          <p:stCondLst>
                                            <p:cond delay="300"/>
                                          </p:stCondLst>
                                        </p:cTn>
                                        <p:tgtEl>
                                          <p:spTgt spid="48"/>
                                        </p:tgtEl>
                                        <p:attrNameLst>
                                          <p:attrName>r</p:attrName>
                                        </p:attrNameLst>
                                      </p:cBhvr>
                                    </p:animRot>
                                    <p:animRot by="120000">
                                      <p:cBhvr>
                                        <p:cTn id="60" dur="100" fill="hold">
                                          <p:stCondLst>
                                            <p:cond delay="4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29" grpId="0" animBg="1"/>
      <p:bldP spid="30" grpId="0" animBg="1"/>
      <p:bldP spid="31" grpId="0" animBg="1"/>
      <p:bldP spid="32"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C7A456-483F-064C-8EED-4682EF8BBF18}"/>
              </a:ext>
            </a:extLst>
          </p:cNvPr>
          <p:cNvSpPr>
            <a:spLocks noGrp="1"/>
          </p:cNvSpPr>
          <p:nvPr>
            <p:ph type="sldNum" sz="quarter" idx="12"/>
          </p:nvPr>
        </p:nvSpPr>
        <p:spPr/>
        <p:txBody>
          <a:bodyPr/>
          <a:lstStyle/>
          <a:p>
            <a:fld id="{03CB0E19-F4C8-4F98-96D2-CE1ECDE59975}" type="slidenum">
              <a:rPr lang="en-GB" smtClean="0"/>
              <a:t>2</a:t>
            </a:fld>
            <a:endParaRPr lang="en-GB"/>
          </a:p>
        </p:txBody>
      </p:sp>
      <p:sp>
        <p:nvSpPr>
          <p:cNvPr id="4" name="Text Placeholder 3">
            <a:extLst>
              <a:ext uri="{FF2B5EF4-FFF2-40B4-BE49-F238E27FC236}">
                <a16:creationId xmlns:a16="http://schemas.microsoft.com/office/drawing/2014/main" id="{C06DAE4C-9E48-9FB5-4309-0A47D754C419}"/>
              </a:ext>
            </a:extLst>
          </p:cNvPr>
          <p:cNvSpPr>
            <a:spLocks noGrp="1"/>
          </p:cNvSpPr>
          <p:nvPr>
            <p:ph type="body" sz="quarter" idx="13"/>
          </p:nvPr>
        </p:nvSpPr>
        <p:spPr>
          <a:xfrm>
            <a:off x="5000625" y="553244"/>
            <a:ext cx="5614985" cy="5751512"/>
          </a:xfrm>
        </p:spPr>
        <p:txBody>
          <a:bodyPr/>
          <a:lstStyle/>
          <a:p>
            <a:pPr marL="0" indent="0"/>
            <a:r>
              <a:rPr lang="en-GB" b="1" dirty="0"/>
              <a:t>Agenda</a:t>
            </a:r>
          </a:p>
          <a:p>
            <a:pPr marL="571500" indent="-571500">
              <a:buFont typeface="Wingdings" panose="05000000000000000000" pitchFamily="2" charset="2"/>
              <a:buChar char="n"/>
            </a:pPr>
            <a:r>
              <a:rPr lang="en-GB" sz="3600" dirty="0"/>
              <a:t>Introduction</a:t>
            </a:r>
          </a:p>
          <a:p>
            <a:pPr marL="571500" indent="-571500">
              <a:buFont typeface="Wingdings" panose="05000000000000000000" pitchFamily="2" charset="2"/>
              <a:buChar char="n"/>
            </a:pPr>
            <a:r>
              <a:rPr lang="en-GB" sz="3600" dirty="0"/>
              <a:t>Tool development</a:t>
            </a:r>
          </a:p>
          <a:p>
            <a:pPr marL="571500" indent="-571500">
              <a:buFont typeface="Wingdings" panose="05000000000000000000" pitchFamily="2" charset="2"/>
              <a:buChar char="n"/>
            </a:pPr>
            <a:r>
              <a:rPr lang="en-GB" sz="3600" dirty="0"/>
              <a:t>Tool application</a:t>
            </a:r>
          </a:p>
          <a:p>
            <a:pPr marL="571500" indent="-571500">
              <a:buFont typeface="Wingdings" panose="05000000000000000000" pitchFamily="2" charset="2"/>
              <a:buChar char="n"/>
            </a:pPr>
            <a:r>
              <a:rPr lang="en-GB" sz="3600" dirty="0"/>
              <a:t>Prospect</a:t>
            </a:r>
          </a:p>
          <a:p>
            <a:pPr marL="571500" indent="-571500">
              <a:buFont typeface="Wingdings" panose="05000000000000000000" pitchFamily="2" charset="2"/>
              <a:buChar char="n"/>
            </a:pPr>
            <a:r>
              <a:rPr lang="en-GB" sz="3600" dirty="0"/>
              <a:t>Acknowledge</a:t>
            </a:r>
          </a:p>
        </p:txBody>
      </p:sp>
    </p:spTree>
    <p:extLst>
      <p:ext uri="{BB962C8B-B14F-4D97-AF65-F5344CB8AC3E}">
        <p14:creationId xmlns:p14="http://schemas.microsoft.com/office/powerpoint/2010/main" val="39807435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4225CF-BE31-4CFD-8520-95FEA3F3C52F}"/>
              </a:ext>
            </a:extLst>
          </p:cNvPr>
          <p:cNvSpPr/>
          <p:nvPr/>
        </p:nvSpPr>
        <p:spPr>
          <a:xfrm>
            <a:off x="478971" y="6287589"/>
            <a:ext cx="1820092" cy="342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Shape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C90070ED-3A29-054B-201B-565DE6286374}"/>
              </a:ext>
            </a:extLst>
          </p:cNvPr>
          <p:cNvSpPr/>
          <p:nvPr/>
        </p:nvSpPr>
        <p:spPr>
          <a:xfrm>
            <a:off x="-2422" y="3843721"/>
            <a:ext cx="2915439" cy="3014009"/>
          </a:xfrm>
          <a:custGeom>
            <a:avLst/>
            <a:gdLst>
              <a:gd name="connsiteX0" fmla="*/ 0 w 1663700"/>
              <a:gd name="connsiteY0" fmla="*/ 0 h 1663700"/>
              <a:gd name="connsiteX1" fmla="*/ 1663700 w 1663700"/>
              <a:gd name="connsiteY1" fmla="*/ 1663700 h 1663700"/>
              <a:gd name="connsiteX2" fmla="*/ 0 w 1663700"/>
              <a:gd name="connsiteY2" fmla="*/ 1663700 h 1663700"/>
            </a:gdLst>
            <a:ahLst/>
            <a:cxnLst>
              <a:cxn ang="0">
                <a:pos x="connsiteX0" y="connsiteY0"/>
              </a:cxn>
              <a:cxn ang="0">
                <a:pos x="connsiteX1" y="connsiteY1"/>
              </a:cxn>
              <a:cxn ang="0">
                <a:pos x="connsiteX2" y="connsiteY2"/>
              </a:cxn>
            </a:cxnLst>
            <a:rect l="l" t="t" r="r" b="b"/>
            <a:pathLst>
              <a:path w="1663700" h="1663700">
                <a:moveTo>
                  <a:pt x="0" y="0"/>
                </a:moveTo>
                <a:cubicBezTo>
                  <a:pt x="918836" y="0"/>
                  <a:pt x="1663700" y="744864"/>
                  <a:pt x="1663700" y="1663700"/>
                </a:cubicBezTo>
                <a:lnTo>
                  <a:pt x="0" y="1663700"/>
                </a:lnTo>
                <a:close/>
              </a:path>
            </a:pathLst>
          </a:custGeom>
          <a:gradFill>
            <a:gsLst>
              <a:gs pos="30000">
                <a:srgbClr val="F93685">
                  <a:lumMod val="60000"/>
                  <a:lumOff val="40000"/>
                </a:srgbClr>
              </a:gs>
              <a:gs pos="100000">
                <a:srgbClr val="FE8E3A"/>
              </a:gs>
            </a:gsLst>
            <a:path path="circle">
              <a:fillToRect l="100000" t="100000"/>
            </a:path>
          </a:gradFill>
          <a:ln w="12700" cap="flat" cmpd="sng" algn="ctr">
            <a:noFill/>
            <a:prstDash val="solid"/>
            <a:miter lim="800000"/>
          </a:ln>
          <a:effectLst>
            <a:outerShdw blurRad="889000" dist="228600" dir="8100000" sx="97000" sy="97000" algn="tr"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lumMod val="75000"/>
                  <a:lumOff val="25000"/>
                </a:srgbClr>
              </a:solidFill>
              <a:effectLst/>
              <a:uLnTx/>
              <a:uFillTx/>
              <a:latin typeface="Poppins "/>
              <a:cs typeface="+mn-cs"/>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a:xfrm>
            <a:off x="604838" y="311086"/>
            <a:ext cx="10410492" cy="1065278"/>
          </a:xfrm>
        </p:spPr>
        <p:txBody>
          <a:bodyPr/>
          <a:lstStyle/>
          <a:p>
            <a:r>
              <a:rPr lang="en-GB" dirty="0"/>
              <a:t>Tool </a:t>
            </a:r>
            <a:r>
              <a:rPr lang="en-GB" altLang="zh-CN" dirty="0"/>
              <a:t>development - TDM </a:t>
            </a:r>
            <a:br>
              <a:rPr lang="en-GB" altLang="zh-CN" dirty="0"/>
            </a:br>
            <a:r>
              <a:rPr lang="en-GB" altLang="zh-CN" sz="2400" b="0" dirty="0"/>
              <a:t>TS as the example – extract TS parameter “Route of Administration”</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20</a:t>
            </a:fld>
            <a:endParaRPr lang="en-GB"/>
          </a:p>
        </p:txBody>
      </p:sp>
      <p:grpSp>
        <p:nvGrpSpPr>
          <p:cNvPr id="7" name="Group 6"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69EDDEA-FD27-8ED6-3C90-6118D5BF85A3}"/>
              </a:ext>
            </a:extLst>
          </p:cNvPr>
          <p:cNvGrpSpPr/>
          <p:nvPr/>
        </p:nvGrpSpPr>
        <p:grpSpPr>
          <a:xfrm>
            <a:off x="706515" y="4787831"/>
            <a:ext cx="2413262" cy="1494639"/>
            <a:chOff x="1219190" y="2915436"/>
            <a:chExt cx="2413262" cy="1494639"/>
          </a:xfrm>
        </p:grpSpPr>
        <p:sp>
          <p:nvSpPr>
            <p:cNvPr id="8" name="Rectangle: Rounded Corners 7">
              <a:extLst>
                <a:ext uri="{FF2B5EF4-FFF2-40B4-BE49-F238E27FC236}">
                  <a16:creationId xmlns:a16="http://schemas.microsoft.com/office/drawing/2014/main" id="{D1096DA2-6120-2CAB-BD4B-5245518A65B4}"/>
                </a:ext>
              </a:extLst>
            </p:cNvPr>
            <p:cNvSpPr/>
            <p:nvPr/>
          </p:nvSpPr>
          <p:spPr>
            <a:xfrm flipH="1">
              <a:off x="1219190" y="2915436"/>
              <a:ext cx="2413262" cy="1494639"/>
            </a:xfrm>
            <a:prstGeom prst="roundRect">
              <a:avLst/>
            </a:prstGeom>
            <a:solidFill>
              <a:schemeClr val="bg1"/>
            </a:solidFill>
            <a:ln>
              <a:noFill/>
            </a:ln>
            <a:effectLst>
              <a:outerShdw blurRad="889000" dist="228600" dir="8100000" sx="97000" sy="97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ea typeface="+mn-ea"/>
                <a:cs typeface="+mn-cs"/>
              </a:endParaRPr>
            </a:p>
          </p:txBody>
        </p:sp>
        <p:cxnSp>
          <p:nvCxnSpPr>
            <p:cNvPr id="9" name="Straight Connector 8">
              <a:extLst>
                <a:ext uri="{FF2B5EF4-FFF2-40B4-BE49-F238E27FC236}">
                  <a16:creationId xmlns:a16="http://schemas.microsoft.com/office/drawing/2014/main" id="{2E304B8D-5401-C7EF-0499-8BA7719F5EB7}"/>
                </a:ext>
              </a:extLst>
            </p:cNvPr>
            <p:cNvCxnSpPr>
              <a:cxnSpLocks/>
            </p:cNvCxnSpPr>
            <p:nvPr/>
          </p:nvCxnSpPr>
          <p:spPr>
            <a:xfrm flipH="1">
              <a:off x="2156010" y="3131155"/>
              <a:ext cx="539622" cy="0"/>
            </a:xfrm>
            <a:prstGeom prst="line">
              <a:avLst/>
            </a:prstGeom>
            <a:ln w="44450" cap="rnd">
              <a:solidFill>
                <a:schemeClr val="bg1">
                  <a:lumMod val="6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099A882-26E9-BEF5-4DA4-713D06C6A1F8}"/>
                </a:ext>
              </a:extLst>
            </p:cNvPr>
            <p:cNvGrpSpPr/>
            <p:nvPr/>
          </p:nvGrpSpPr>
          <p:grpSpPr>
            <a:xfrm>
              <a:off x="1327389" y="3141599"/>
              <a:ext cx="2238218" cy="1268476"/>
              <a:chOff x="7443932" y="1890196"/>
              <a:chExt cx="2238218" cy="1268476"/>
            </a:xfrm>
          </p:grpSpPr>
          <p:sp>
            <p:nvSpPr>
              <p:cNvPr id="11" name="TextBox 10">
                <a:extLst>
                  <a:ext uri="{FF2B5EF4-FFF2-40B4-BE49-F238E27FC236}">
                    <a16:creationId xmlns:a16="http://schemas.microsoft.com/office/drawing/2014/main" id="{355EF2C1-837C-5E76-09CE-CB6D8C6BD4DB}"/>
                  </a:ext>
                </a:extLst>
              </p:cNvPr>
              <p:cNvSpPr txBox="1"/>
              <p:nvPr/>
            </p:nvSpPr>
            <p:spPr>
              <a:xfrm flipH="1">
                <a:off x="7464611" y="1890196"/>
                <a:ext cx="2196860" cy="646331"/>
              </a:xfrm>
              <a:prstGeom prst="rect">
                <a:avLst/>
              </a:prstGeom>
              <a:noFill/>
            </p:spPr>
            <p:txBody>
              <a:bodyPr wrap="square" rtlCol="0">
                <a:spAutoFit/>
              </a:bodyPr>
              <a:lstStyle>
                <a:defPPr>
                  <a:defRPr lang="id-ID"/>
                </a:defPPr>
                <a:lvl1pPr>
                  <a:lnSpc>
                    <a:spcPct val="110000"/>
                  </a:lnSpc>
                  <a:defRPr sz="1600" b="1">
                    <a:solidFill>
                      <a:schemeClr val="tx1">
                        <a:lumMod val="75000"/>
                        <a:lumOff val="25000"/>
                      </a:schemeClr>
                    </a:solidFill>
                    <a:latin typeface="Gilroy ExtraBold" panose="000009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75000"/>
                        <a:lumOff val="25000"/>
                      </a:srgbClr>
                    </a:solidFill>
                    <a:effectLst/>
                    <a:uLnTx/>
                    <a:uFillTx/>
                    <a:latin typeface="+mn-lt"/>
                    <a:ea typeface="+mn-ea"/>
                    <a:cs typeface="+mn-cs"/>
                  </a:rPr>
                  <a:t>Step </a:t>
                </a:r>
                <a:r>
                  <a:rPr kumimoji="0" lang="en-US" sz="3600" b="0" i="0" u="none" strike="noStrike" kern="1200" cap="none" spc="0" normalizeH="0" baseline="0" noProof="0" dirty="0">
                    <a:ln>
                      <a:noFill/>
                    </a:ln>
                    <a:gradFill>
                      <a:gsLst>
                        <a:gs pos="30000">
                          <a:srgbClr val="F9A10D">
                            <a:lumMod val="60000"/>
                            <a:lumOff val="40000"/>
                          </a:srgbClr>
                        </a:gs>
                        <a:gs pos="100000">
                          <a:srgbClr val="27D2FD"/>
                        </a:gs>
                      </a:gsLst>
                      <a:path path="circle">
                        <a:fillToRect l="100000" t="100000"/>
                      </a:path>
                    </a:gradFill>
                    <a:effectLst/>
                    <a:uLnTx/>
                    <a:uFillTx/>
                    <a:latin typeface="+mn-lt"/>
                    <a:ea typeface="+mn-ea"/>
                    <a:cs typeface="+mn-cs"/>
                  </a:rPr>
                  <a:t>04</a:t>
                </a:r>
              </a:p>
            </p:txBody>
          </p:sp>
          <p:sp>
            <p:nvSpPr>
              <p:cNvPr id="12" name="Rectangle 11">
                <a:extLst>
                  <a:ext uri="{FF2B5EF4-FFF2-40B4-BE49-F238E27FC236}">
                    <a16:creationId xmlns:a16="http://schemas.microsoft.com/office/drawing/2014/main" id="{1BDEC054-EF81-E3EF-3334-86A7A0B92D60}"/>
                  </a:ext>
                </a:extLst>
              </p:cNvPr>
              <p:cNvSpPr/>
              <p:nvPr/>
            </p:nvSpPr>
            <p:spPr>
              <a:xfrm flipH="1">
                <a:off x="7443932" y="2420008"/>
                <a:ext cx="2238218" cy="738664"/>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1400" dirty="0">
                    <a:solidFill>
                      <a:srgbClr val="000000">
                        <a:lumMod val="50000"/>
                        <a:lumOff val="50000"/>
                      </a:srgbClr>
                    </a:solidFill>
                    <a:cs typeface="Segoe UI" panose="020B0502040204020203" pitchFamily="34" charset="0"/>
                  </a:rPr>
                  <a:t>Cross check the value extracted from protocol with standard metadata.</a:t>
                </a:r>
              </a:p>
            </p:txBody>
          </p:sp>
        </p:grpSp>
      </p:grpSp>
      <p:sp>
        <p:nvSpPr>
          <p:cNvPr id="24" name="Rectangle 23">
            <a:extLst>
              <a:ext uri="{FF2B5EF4-FFF2-40B4-BE49-F238E27FC236}">
                <a16:creationId xmlns:a16="http://schemas.microsoft.com/office/drawing/2014/main" id="{4984D75E-DA12-3B9F-456E-CEC95431FEE9}"/>
              </a:ext>
            </a:extLst>
          </p:cNvPr>
          <p:cNvSpPr/>
          <p:nvPr/>
        </p:nvSpPr>
        <p:spPr>
          <a:xfrm>
            <a:off x="5483623" y="1265141"/>
            <a:ext cx="6289277" cy="1851169"/>
          </a:xfrm>
          <a:prstGeom prst="rect">
            <a:avLst/>
          </a:prstGeom>
          <a:noFill/>
          <a:ln w="38100">
            <a:solidFill>
              <a:srgbClr val="F788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a:extLst>
              <a:ext uri="{FF2B5EF4-FFF2-40B4-BE49-F238E27FC236}">
                <a16:creationId xmlns:a16="http://schemas.microsoft.com/office/drawing/2014/main" id="{A509C871-5A02-8AAA-6517-A1473A38121C}"/>
              </a:ext>
            </a:extLst>
          </p:cNvPr>
          <p:cNvPicPr>
            <a:picLocks noChangeAspect="1"/>
          </p:cNvPicPr>
          <p:nvPr/>
        </p:nvPicPr>
        <p:blipFill>
          <a:blip r:embed="rId3"/>
          <a:stretch>
            <a:fillRect/>
          </a:stretch>
        </p:blipFill>
        <p:spPr>
          <a:xfrm>
            <a:off x="5542881" y="1366957"/>
            <a:ext cx="6170759" cy="1653659"/>
          </a:xfrm>
          <a:prstGeom prst="rect">
            <a:avLst/>
          </a:prstGeom>
        </p:spPr>
      </p:pic>
      <p:pic>
        <p:nvPicPr>
          <p:cNvPr id="18" name="Graphic 17">
            <a:extLst>
              <a:ext uri="{FF2B5EF4-FFF2-40B4-BE49-F238E27FC236}">
                <a16:creationId xmlns:a16="http://schemas.microsoft.com/office/drawing/2014/main" id="{B11611DE-87AF-F882-A6A2-FB99D4CDAE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3410" y="1138264"/>
            <a:ext cx="1143802" cy="1143802"/>
          </a:xfrm>
          <a:prstGeom prst="rect">
            <a:avLst/>
          </a:prstGeom>
        </p:spPr>
      </p:pic>
      <p:sp>
        <p:nvSpPr>
          <p:cNvPr id="21" name="TextBox 20">
            <a:extLst>
              <a:ext uri="{FF2B5EF4-FFF2-40B4-BE49-F238E27FC236}">
                <a16:creationId xmlns:a16="http://schemas.microsoft.com/office/drawing/2014/main" id="{A51EB04F-6F8C-5767-3DFF-45FE68209BCE}"/>
              </a:ext>
            </a:extLst>
          </p:cNvPr>
          <p:cNvSpPr txBox="1"/>
          <p:nvPr/>
        </p:nvSpPr>
        <p:spPr>
          <a:xfrm>
            <a:off x="2468752" y="1455702"/>
            <a:ext cx="758067" cy="461665"/>
          </a:xfrm>
          <a:prstGeom prst="rect">
            <a:avLst/>
          </a:prstGeom>
          <a:noFill/>
        </p:spPr>
        <p:txBody>
          <a:bodyPr wrap="square" rtlCol="0">
            <a:spAutoFit/>
          </a:bodyPr>
          <a:lstStyle/>
          <a:p>
            <a:r>
              <a:rPr lang="en-US" altLang="zh-CN" sz="2400" dirty="0" err="1">
                <a:latin typeface="Amasis MT Pro" panose="02040504050005020304" pitchFamily="18" charset="0"/>
              </a:rPr>
              <a:t>s.c</a:t>
            </a:r>
            <a:endParaRPr lang="zh-CN" altLang="en-US" sz="2400" dirty="0">
              <a:latin typeface="Amasis MT Pro" panose="02040504050005020304" pitchFamily="18" charset="0"/>
            </a:endParaRPr>
          </a:p>
        </p:txBody>
      </p:sp>
      <p:pic>
        <p:nvPicPr>
          <p:cNvPr id="28" name="Graphic 27">
            <a:extLst>
              <a:ext uri="{FF2B5EF4-FFF2-40B4-BE49-F238E27FC236}">
                <a16:creationId xmlns:a16="http://schemas.microsoft.com/office/drawing/2014/main" id="{FB1F57A8-F082-4608-BBC3-F5403BDA0B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5733" y="1455702"/>
            <a:ext cx="2505616" cy="551651"/>
          </a:xfrm>
          <a:prstGeom prst="rect">
            <a:avLst/>
          </a:prstGeom>
        </p:spPr>
      </p:pic>
      <p:pic>
        <p:nvPicPr>
          <p:cNvPr id="33" name="Graphic 32">
            <a:extLst>
              <a:ext uri="{FF2B5EF4-FFF2-40B4-BE49-F238E27FC236}">
                <a16:creationId xmlns:a16="http://schemas.microsoft.com/office/drawing/2014/main" id="{6ED10880-152D-0698-6F29-5190BEEF8D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620213">
            <a:off x="2275884" y="2234301"/>
            <a:ext cx="1143802" cy="1143802"/>
          </a:xfrm>
          <a:prstGeom prst="rect">
            <a:avLst/>
          </a:prstGeom>
        </p:spPr>
      </p:pic>
      <p:pic>
        <p:nvPicPr>
          <p:cNvPr id="38" name="Graphic 37">
            <a:extLst>
              <a:ext uri="{FF2B5EF4-FFF2-40B4-BE49-F238E27FC236}">
                <a16:creationId xmlns:a16="http://schemas.microsoft.com/office/drawing/2014/main" id="{0F4B3963-1CA0-60D9-897D-C7B7EA2A9D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636422" y="4206923"/>
            <a:ext cx="1143802" cy="1143802"/>
          </a:xfrm>
          <a:prstGeom prst="rect">
            <a:avLst/>
          </a:prstGeom>
        </p:spPr>
      </p:pic>
      <p:sp>
        <p:nvSpPr>
          <p:cNvPr id="39" name="TextBox 38">
            <a:extLst>
              <a:ext uri="{FF2B5EF4-FFF2-40B4-BE49-F238E27FC236}">
                <a16:creationId xmlns:a16="http://schemas.microsoft.com/office/drawing/2014/main" id="{013BD9EF-88E0-51AE-3298-6EF26336C2DC}"/>
              </a:ext>
            </a:extLst>
          </p:cNvPr>
          <p:cNvSpPr txBox="1"/>
          <p:nvPr/>
        </p:nvSpPr>
        <p:spPr>
          <a:xfrm>
            <a:off x="9438291" y="4578769"/>
            <a:ext cx="2220747" cy="400110"/>
          </a:xfrm>
          <a:prstGeom prst="rect">
            <a:avLst/>
          </a:prstGeom>
          <a:noFill/>
        </p:spPr>
        <p:txBody>
          <a:bodyPr wrap="square" rtlCol="0">
            <a:spAutoFit/>
          </a:bodyPr>
          <a:lstStyle/>
          <a:p>
            <a:r>
              <a:rPr lang="en-US" altLang="zh-CN" sz="2000" dirty="0">
                <a:latin typeface="Amasis MT Pro" panose="02040504050005020304" pitchFamily="18" charset="0"/>
              </a:rPr>
              <a:t>SUBCUTANEOUS</a:t>
            </a:r>
            <a:endParaRPr lang="zh-CN" altLang="en-US" sz="2000" dirty="0">
              <a:latin typeface="Amasis MT Pro" panose="02040504050005020304" pitchFamily="18" charset="0"/>
            </a:endParaRPr>
          </a:p>
        </p:txBody>
      </p:sp>
      <p:pic>
        <p:nvPicPr>
          <p:cNvPr id="40" name="Graphic 39">
            <a:extLst>
              <a:ext uri="{FF2B5EF4-FFF2-40B4-BE49-F238E27FC236}">
                <a16:creationId xmlns:a16="http://schemas.microsoft.com/office/drawing/2014/main" id="{48EA9667-8304-2A30-54E6-65F0673A89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17577" y="4546936"/>
            <a:ext cx="3199796" cy="472082"/>
          </a:xfrm>
          <a:prstGeom prst="rect">
            <a:avLst/>
          </a:prstGeom>
        </p:spPr>
      </p:pic>
      <p:grpSp>
        <p:nvGrpSpPr>
          <p:cNvPr id="43" name="Group 42">
            <a:extLst>
              <a:ext uri="{FF2B5EF4-FFF2-40B4-BE49-F238E27FC236}">
                <a16:creationId xmlns:a16="http://schemas.microsoft.com/office/drawing/2014/main" id="{E13C3020-0792-D7C4-BE71-545A5D13F67C}"/>
              </a:ext>
            </a:extLst>
          </p:cNvPr>
          <p:cNvGrpSpPr/>
          <p:nvPr/>
        </p:nvGrpSpPr>
        <p:grpSpPr>
          <a:xfrm>
            <a:off x="3188453" y="3528893"/>
            <a:ext cx="4381331" cy="2486675"/>
            <a:chOff x="253973" y="3429000"/>
            <a:chExt cx="4381331" cy="2486675"/>
          </a:xfrm>
        </p:grpSpPr>
        <p:pic>
          <p:nvPicPr>
            <p:cNvPr id="37" name="Picture 36">
              <a:extLst>
                <a:ext uri="{FF2B5EF4-FFF2-40B4-BE49-F238E27FC236}">
                  <a16:creationId xmlns:a16="http://schemas.microsoft.com/office/drawing/2014/main" id="{1ECE03CE-FF04-82A6-0B17-E1641D555643}"/>
                </a:ext>
              </a:extLst>
            </p:cNvPr>
            <p:cNvPicPr>
              <a:picLocks noChangeAspect="1"/>
            </p:cNvPicPr>
            <p:nvPr/>
          </p:nvPicPr>
          <p:blipFill rotWithShape="1">
            <a:blip r:embed="rId8"/>
            <a:srcRect r="24012"/>
            <a:stretch/>
          </p:blipFill>
          <p:spPr>
            <a:xfrm>
              <a:off x="258578" y="3429000"/>
              <a:ext cx="4376726" cy="2235315"/>
            </a:xfrm>
            <a:prstGeom prst="rect">
              <a:avLst/>
            </a:prstGeom>
          </p:spPr>
        </p:pic>
        <p:pic>
          <p:nvPicPr>
            <p:cNvPr id="42" name="Picture 41">
              <a:extLst>
                <a:ext uri="{FF2B5EF4-FFF2-40B4-BE49-F238E27FC236}">
                  <a16:creationId xmlns:a16="http://schemas.microsoft.com/office/drawing/2014/main" id="{A702B2C7-2845-7B1C-62E8-23AD7EE57F9E}"/>
                </a:ext>
              </a:extLst>
            </p:cNvPr>
            <p:cNvPicPr>
              <a:picLocks noChangeAspect="1"/>
            </p:cNvPicPr>
            <p:nvPr/>
          </p:nvPicPr>
          <p:blipFill>
            <a:blip r:embed="rId9"/>
            <a:stretch>
              <a:fillRect/>
            </a:stretch>
          </p:blipFill>
          <p:spPr>
            <a:xfrm>
              <a:off x="253973" y="5687063"/>
              <a:ext cx="4349974" cy="228612"/>
            </a:xfrm>
            <a:prstGeom prst="rect">
              <a:avLst/>
            </a:prstGeom>
          </p:spPr>
        </p:pic>
      </p:grpSp>
      <p:pic>
        <p:nvPicPr>
          <p:cNvPr id="3" name="Picture 2">
            <a:extLst>
              <a:ext uri="{FF2B5EF4-FFF2-40B4-BE49-F238E27FC236}">
                <a16:creationId xmlns:a16="http://schemas.microsoft.com/office/drawing/2014/main" id="{7F70645B-FBE6-115B-E0A7-BB8B43A7CB81}"/>
              </a:ext>
            </a:extLst>
          </p:cNvPr>
          <p:cNvPicPr>
            <a:picLocks noChangeAspect="1"/>
          </p:cNvPicPr>
          <p:nvPr/>
        </p:nvPicPr>
        <p:blipFill>
          <a:blip r:embed="rId10"/>
          <a:stretch>
            <a:fillRect/>
          </a:stretch>
        </p:blipFill>
        <p:spPr>
          <a:xfrm>
            <a:off x="9651148" y="5990858"/>
            <a:ext cx="1889165" cy="463705"/>
          </a:xfrm>
          <a:prstGeom prst="rect">
            <a:avLst/>
          </a:prstGeom>
        </p:spPr>
      </p:pic>
    </p:spTree>
    <p:extLst>
      <p:ext uri="{BB962C8B-B14F-4D97-AF65-F5344CB8AC3E}">
        <p14:creationId xmlns:p14="http://schemas.microsoft.com/office/powerpoint/2010/main" val="2872682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nodeType="withEffect">
                                  <p:stCondLst>
                                    <p:cond delay="250"/>
                                  </p:stCondLst>
                                  <p:childTnLst>
                                    <p:animScale>
                                      <p:cBhvr>
                                        <p:cTn id="9" dur="500" fill="hold"/>
                                        <p:tgtEl>
                                          <p:spTgt spid="7"/>
                                        </p:tgtEl>
                                      </p:cBhvr>
                                      <p:by x="120000" y="120000"/>
                                    </p:animScale>
                                  </p:childTnLst>
                                </p:cTn>
                              </p:par>
                              <p:par>
                                <p:cTn id="10" presetID="2" presetClass="entr" presetSubtype="8" decel="10000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0-#ppt_w/2"/>
                                          </p:val>
                                        </p:tav>
                                        <p:tav tm="100000">
                                          <p:val>
                                            <p:strVal val="#ppt_x"/>
                                          </p:val>
                                        </p:tav>
                                      </p:tavLst>
                                    </p:anim>
                                    <p:anim calcmode="lin" valueType="num">
                                      <p:cBhvr additive="base">
                                        <p:cTn id="13"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ppt_x</p:attrName>
                                        </p:attrNameLst>
                                      </p:cBhvr>
                                      <p:tavLst>
                                        <p:tav tm="0">
                                          <p:val>
                                            <p:strVal val="#ppt_x+#ppt_w*1.125000"/>
                                          </p:val>
                                        </p:tav>
                                        <p:tav tm="100000">
                                          <p:val>
                                            <p:strVal val="#ppt_x"/>
                                          </p:val>
                                        </p:tav>
                                      </p:tavLst>
                                    </p:anim>
                                    <p:animEffect transition="in" filter="wipe(left)">
                                      <p:cBhvr>
                                        <p:cTn id="19" dur="500"/>
                                        <p:tgtEl>
                                          <p:spTgt spid="18"/>
                                        </p:tgtEl>
                                      </p:cBhvr>
                                    </p:animEffect>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1000" fill="hold"/>
                                        <p:tgtEl>
                                          <p:spTgt spid="28"/>
                                        </p:tgtEl>
                                        <p:attrNameLst>
                                          <p:attrName>ppt_w</p:attrName>
                                        </p:attrNameLst>
                                      </p:cBhvr>
                                      <p:tavLst>
                                        <p:tav tm="0">
                                          <p:val>
                                            <p:strVal val="#ppt_w+.3"/>
                                          </p:val>
                                        </p:tav>
                                        <p:tav tm="100000">
                                          <p:val>
                                            <p:strVal val="#ppt_w"/>
                                          </p:val>
                                        </p:tav>
                                      </p:tavLst>
                                    </p:anim>
                                    <p:anim calcmode="lin" valueType="num">
                                      <p:cBhvr>
                                        <p:cTn id="24" dur="1000" fill="hold"/>
                                        <p:tgtEl>
                                          <p:spTgt spid="28"/>
                                        </p:tgtEl>
                                        <p:attrNameLst>
                                          <p:attrName>ppt_h</p:attrName>
                                        </p:attrNameLst>
                                      </p:cBhvr>
                                      <p:tavLst>
                                        <p:tav tm="0">
                                          <p:val>
                                            <p:strVal val="#ppt_h"/>
                                          </p:val>
                                        </p:tav>
                                        <p:tav tm="100000">
                                          <p:val>
                                            <p:strVal val="#ppt_h"/>
                                          </p:val>
                                        </p:tav>
                                      </p:tavLst>
                                    </p:anim>
                                    <p:animEffect transition="in" filter="fade">
                                      <p:cBhvr>
                                        <p:cTn id="25" dur="1000"/>
                                        <p:tgtEl>
                                          <p:spTgt spid="28"/>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strVal val="#ppt_w+.3"/>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p:tgtEl>
                                          <p:spTgt spid="33"/>
                                        </p:tgtEl>
                                        <p:attrNameLst>
                                          <p:attrName>ppt_y</p:attrName>
                                        </p:attrNameLst>
                                      </p:cBhvr>
                                      <p:tavLst>
                                        <p:tav tm="0">
                                          <p:val>
                                            <p:strVal val="#ppt_y-#ppt_h*1.125000"/>
                                          </p:val>
                                        </p:tav>
                                        <p:tav tm="100000">
                                          <p:val>
                                            <p:strVal val="#ppt_y"/>
                                          </p:val>
                                        </p:tav>
                                      </p:tavLst>
                                    </p:anim>
                                    <p:animEffect transition="in" filter="wipe(down)">
                                      <p:cBhvr>
                                        <p:cTn id="36" dur="500"/>
                                        <p:tgtEl>
                                          <p:spTgt spid="33"/>
                                        </p:tgtEl>
                                      </p:cBhvr>
                                    </p:animEffect>
                                  </p:childTnLst>
                                </p:cTn>
                              </p:par>
                            </p:childTnLst>
                          </p:cTn>
                        </p:par>
                        <p:par>
                          <p:cTn id="37" fill="hold">
                            <p:stCondLst>
                              <p:cond delay="500"/>
                            </p:stCondLst>
                            <p:childTnLst>
                              <p:par>
                                <p:cTn id="38" presetID="3" presetClass="entr" presetSubtype="1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linds(horizontal)">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p:tgtEl>
                                          <p:spTgt spid="38"/>
                                        </p:tgtEl>
                                        <p:attrNameLst>
                                          <p:attrName>ppt_x</p:attrName>
                                        </p:attrNameLst>
                                      </p:cBhvr>
                                      <p:tavLst>
                                        <p:tav tm="0">
                                          <p:val>
                                            <p:strVal val="#ppt_x-#ppt_w*1.125000"/>
                                          </p:val>
                                        </p:tav>
                                        <p:tav tm="100000">
                                          <p:val>
                                            <p:strVal val="#ppt_x"/>
                                          </p:val>
                                        </p:tav>
                                      </p:tavLst>
                                    </p:anim>
                                    <p:animEffect transition="in" filter="wipe(right)">
                                      <p:cBhvr>
                                        <p:cTn id="46" dur="500"/>
                                        <p:tgtEl>
                                          <p:spTgt spid="38"/>
                                        </p:tgtEl>
                                      </p:cBhvr>
                                    </p:animEffect>
                                  </p:childTnLst>
                                </p:cTn>
                              </p:par>
                            </p:childTnLst>
                          </p:cTn>
                        </p:par>
                        <p:par>
                          <p:cTn id="47" fill="hold">
                            <p:stCondLst>
                              <p:cond delay="500"/>
                            </p:stCondLst>
                            <p:childTnLst>
                              <p:par>
                                <p:cTn id="48" presetID="50" presetClass="entr" presetSubtype="0" decel="100000"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1000" fill="hold"/>
                                        <p:tgtEl>
                                          <p:spTgt spid="39"/>
                                        </p:tgtEl>
                                        <p:attrNameLst>
                                          <p:attrName>ppt_w</p:attrName>
                                        </p:attrNameLst>
                                      </p:cBhvr>
                                      <p:tavLst>
                                        <p:tav tm="0">
                                          <p:val>
                                            <p:strVal val="#ppt_w+.3"/>
                                          </p:val>
                                        </p:tav>
                                        <p:tav tm="100000">
                                          <p:val>
                                            <p:strVal val="#ppt_w"/>
                                          </p:val>
                                        </p:tav>
                                      </p:tavLst>
                                    </p:anim>
                                    <p:anim calcmode="lin" valueType="num">
                                      <p:cBhvr>
                                        <p:cTn id="51" dur="1000" fill="hold"/>
                                        <p:tgtEl>
                                          <p:spTgt spid="39"/>
                                        </p:tgtEl>
                                        <p:attrNameLst>
                                          <p:attrName>ppt_h</p:attrName>
                                        </p:attrNameLst>
                                      </p:cBhvr>
                                      <p:tavLst>
                                        <p:tav tm="0">
                                          <p:val>
                                            <p:strVal val="#ppt_h"/>
                                          </p:val>
                                        </p:tav>
                                        <p:tav tm="100000">
                                          <p:val>
                                            <p:strVal val="#ppt_h"/>
                                          </p:val>
                                        </p:tav>
                                      </p:tavLst>
                                    </p:anim>
                                    <p:animEffect transition="in" filter="fade">
                                      <p:cBhvr>
                                        <p:cTn id="52" dur="1000"/>
                                        <p:tgtEl>
                                          <p:spTgt spid="39"/>
                                        </p:tgtEl>
                                      </p:cBhvr>
                                    </p:animEffect>
                                  </p:childTnLst>
                                </p:cTn>
                              </p:par>
                              <p:par>
                                <p:cTn id="53" presetID="50" presetClass="entr" presetSubtype="0" decel="10000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strVal val="#ppt_w+.3"/>
                                          </p:val>
                                        </p:tav>
                                        <p:tav tm="100000">
                                          <p:val>
                                            <p:strVal val="#ppt_w"/>
                                          </p:val>
                                        </p:tav>
                                      </p:tavLst>
                                    </p:anim>
                                    <p:anim calcmode="lin" valueType="num">
                                      <p:cBhvr>
                                        <p:cTn id="56" dur="1000" fill="hold"/>
                                        <p:tgtEl>
                                          <p:spTgt spid="40"/>
                                        </p:tgtEl>
                                        <p:attrNameLst>
                                          <p:attrName>ppt_h</p:attrName>
                                        </p:attrNameLst>
                                      </p:cBhvr>
                                      <p:tavLst>
                                        <p:tav tm="0">
                                          <p:val>
                                            <p:strVal val="#ppt_h"/>
                                          </p:val>
                                        </p:tav>
                                        <p:tav tm="100000">
                                          <p:val>
                                            <p:strVal val="#ppt_h"/>
                                          </p:val>
                                        </p:tav>
                                      </p:tavLst>
                                    </p:anim>
                                    <p:animEffect transition="in" filter="fade">
                                      <p:cBhvr>
                                        <p:cTn id="5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16C7DDC9-856C-2CD3-A60F-62EA1A214E8A}"/>
              </a:ext>
            </a:extLst>
          </p:cNvPr>
          <p:cNvSpPr/>
          <p:nvPr/>
        </p:nvSpPr>
        <p:spPr>
          <a:xfrm rot="16200000">
            <a:off x="9085801" y="3832156"/>
            <a:ext cx="3134720" cy="3077678"/>
          </a:xfrm>
          <a:custGeom>
            <a:avLst/>
            <a:gdLst>
              <a:gd name="connsiteX0" fmla="*/ 0 w 1663700"/>
              <a:gd name="connsiteY0" fmla="*/ 0 h 1663700"/>
              <a:gd name="connsiteX1" fmla="*/ 1663700 w 1663700"/>
              <a:gd name="connsiteY1" fmla="*/ 1663700 h 1663700"/>
              <a:gd name="connsiteX2" fmla="*/ 0 w 1663700"/>
              <a:gd name="connsiteY2" fmla="*/ 1663700 h 1663700"/>
            </a:gdLst>
            <a:ahLst/>
            <a:cxnLst>
              <a:cxn ang="0">
                <a:pos x="connsiteX0" y="connsiteY0"/>
              </a:cxn>
              <a:cxn ang="0">
                <a:pos x="connsiteX1" y="connsiteY1"/>
              </a:cxn>
              <a:cxn ang="0">
                <a:pos x="connsiteX2" y="connsiteY2"/>
              </a:cxn>
            </a:cxnLst>
            <a:rect l="l" t="t" r="r" b="b"/>
            <a:pathLst>
              <a:path w="1663700" h="1663700">
                <a:moveTo>
                  <a:pt x="0" y="0"/>
                </a:moveTo>
                <a:cubicBezTo>
                  <a:pt x="918836" y="0"/>
                  <a:pt x="1663700" y="744864"/>
                  <a:pt x="1663700" y="1663700"/>
                </a:cubicBezTo>
                <a:lnTo>
                  <a:pt x="0" y="1663700"/>
                </a:lnTo>
                <a:close/>
              </a:path>
            </a:pathLst>
          </a:custGeom>
          <a:gradFill>
            <a:gsLst>
              <a:gs pos="30000">
                <a:srgbClr val="FE8E3A">
                  <a:lumMod val="60000"/>
                  <a:lumOff val="40000"/>
                </a:srgbClr>
              </a:gs>
              <a:gs pos="100000">
                <a:srgbClr val="D5F576"/>
              </a:gs>
            </a:gsLst>
            <a:path path="circle">
              <a:fillToRect l="100000" t="100000"/>
            </a:path>
          </a:gradFill>
          <a:ln w="12700" cap="flat" cmpd="sng" algn="ctr">
            <a:noFill/>
            <a:prstDash val="solid"/>
            <a:miter lim="800000"/>
          </a:ln>
          <a:effectLst>
            <a:outerShdw blurRad="889000" dist="228600" dir="8100000" sx="97000" sy="97000" algn="tr"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lumMod val="75000"/>
                  <a:lumOff val="25000"/>
                </a:srgbClr>
              </a:solidFill>
              <a:effectLst/>
              <a:uLnTx/>
              <a:uFillTx/>
              <a:latin typeface="Calibri" panose="020F0502020204030204"/>
              <a:cs typeface="+mn-cs"/>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a:xfrm>
            <a:off x="604838" y="311086"/>
            <a:ext cx="10410492" cy="1065278"/>
          </a:xfrm>
        </p:spPr>
        <p:txBody>
          <a:bodyPr/>
          <a:lstStyle/>
          <a:p>
            <a:r>
              <a:rPr lang="en-GB" dirty="0"/>
              <a:t>Tool </a:t>
            </a:r>
            <a:r>
              <a:rPr lang="en-GB" altLang="zh-CN" dirty="0"/>
              <a:t>development - TDM </a:t>
            </a:r>
            <a:br>
              <a:rPr lang="en-GB" altLang="zh-CN" dirty="0"/>
            </a:br>
            <a:r>
              <a:rPr lang="en-GB" altLang="zh-CN" sz="2400" b="0" dirty="0"/>
              <a:t>TS as the example – extract TS parameter “Route of Administration”</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21</a:t>
            </a:fld>
            <a:endParaRPr lang="en-GB"/>
          </a:p>
        </p:txBody>
      </p:sp>
      <p:grpSp>
        <p:nvGrpSpPr>
          <p:cNvPr id="7" name="Group 6"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69EDDEA-FD27-8ED6-3C90-6118D5BF85A3}"/>
              </a:ext>
            </a:extLst>
          </p:cNvPr>
          <p:cNvGrpSpPr/>
          <p:nvPr/>
        </p:nvGrpSpPr>
        <p:grpSpPr>
          <a:xfrm>
            <a:off x="9047478" y="4738021"/>
            <a:ext cx="2480106" cy="1494639"/>
            <a:chOff x="1152346" y="2915436"/>
            <a:chExt cx="2480106" cy="1494639"/>
          </a:xfrm>
        </p:grpSpPr>
        <p:sp>
          <p:nvSpPr>
            <p:cNvPr id="8" name="Rectangle: Rounded Corners 7">
              <a:extLst>
                <a:ext uri="{FF2B5EF4-FFF2-40B4-BE49-F238E27FC236}">
                  <a16:creationId xmlns:a16="http://schemas.microsoft.com/office/drawing/2014/main" id="{D1096DA2-6120-2CAB-BD4B-5245518A65B4}"/>
                </a:ext>
              </a:extLst>
            </p:cNvPr>
            <p:cNvSpPr/>
            <p:nvPr/>
          </p:nvSpPr>
          <p:spPr>
            <a:xfrm flipH="1">
              <a:off x="1219190" y="2915436"/>
              <a:ext cx="2413262" cy="1494639"/>
            </a:xfrm>
            <a:prstGeom prst="roundRect">
              <a:avLst/>
            </a:prstGeom>
            <a:solidFill>
              <a:schemeClr val="bg1"/>
            </a:solidFill>
            <a:ln>
              <a:noFill/>
            </a:ln>
            <a:effectLst>
              <a:outerShdw blurRad="889000" dist="228600" dir="8100000" sx="97000" sy="97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ea typeface="+mn-ea"/>
                <a:cs typeface="+mn-cs"/>
              </a:endParaRPr>
            </a:p>
          </p:txBody>
        </p:sp>
        <p:cxnSp>
          <p:nvCxnSpPr>
            <p:cNvPr id="9" name="Straight Connector 8">
              <a:extLst>
                <a:ext uri="{FF2B5EF4-FFF2-40B4-BE49-F238E27FC236}">
                  <a16:creationId xmlns:a16="http://schemas.microsoft.com/office/drawing/2014/main" id="{2E304B8D-5401-C7EF-0499-8BA7719F5EB7}"/>
                </a:ext>
              </a:extLst>
            </p:cNvPr>
            <p:cNvCxnSpPr>
              <a:cxnSpLocks/>
            </p:cNvCxnSpPr>
            <p:nvPr/>
          </p:nvCxnSpPr>
          <p:spPr>
            <a:xfrm flipH="1">
              <a:off x="2156010" y="3131155"/>
              <a:ext cx="539622" cy="0"/>
            </a:xfrm>
            <a:prstGeom prst="line">
              <a:avLst/>
            </a:prstGeom>
            <a:ln w="44450" cap="rnd">
              <a:solidFill>
                <a:schemeClr val="bg1">
                  <a:lumMod val="6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099A882-26E9-BEF5-4DA4-713D06C6A1F8}"/>
                </a:ext>
              </a:extLst>
            </p:cNvPr>
            <p:cNvGrpSpPr/>
            <p:nvPr/>
          </p:nvGrpSpPr>
          <p:grpSpPr>
            <a:xfrm>
              <a:off x="1152346" y="3141599"/>
              <a:ext cx="2413261" cy="1268476"/>
              <a:chOff x="7268889" y="1890196"/>
              <a:chExt cx="2413261" cy="1268476"/>
            </a:xfrm>
          </p:grpSpPr>
          <p:sp>
            <p:nvSpPr>
              <p:cNvPr id="11" name="TextBox 10">
                <a:extLst>
                  <a:ext uri="{FF2B5EF4-FFF2-40B4-BE49-F238E27FC236}">
                    <a16:creationId xmlns:a16="http://schemas.microsoft.com/office/drawing/2014/main" id="{355EF2C1-837C-5E76-09CE-CB6D8C6BD4DB}"/>
                  </a:ext>
                </a:extLst>
              </p:cNvPr>
              <p:cNvSpPr txBox="1"/>
              <p:nvPr/>
            </p:nvSpPr>
            <p:spPr>
              <a:xfrm flipH="1">
                <a:off x="7464611" y="1890196"/>
                <a:ext cx="2196860" cy="646331"/>
              </a:xfrm>
              <a:prstGeom prst="rect">
                <a:avLst/>
              </a:prstGeom>
              <a:noFill/>
            </p:spPr>
            <p:txBody>
              <a:bodyPr wrap="square" rtlCol="0">
                <a:spAutoFit/>
              </a:bodyPr>
              <a:lstStyle>
                <a:defPPr>
                  <a:defRPr lang="id-ID"/>
                </a:defPPr>
                <a:lvl1pPr>
                  <a:lnSpc>
                    <a:spcPct val="110000"/>
                  </a:lnSpc>
                  <a:defRPr sz="1600" b="1">
                    <a:solidFill>
                      <a:schemeClr val="tx1">
                        <a:lumMod val="75000"/>
                        <a:lumOff val="25000"/>
                      </a:schemeClr>
                    </a:solidFill>
                    <a:latin typeface="Gilroy ExtraBold" panose="000009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75000"/>
                        <a:lumOff val="25000"/>
                      </a:srgbClr>
                    </a:solidFill>
                    <a:effectLst/>
                    <a:uLnTx/>
                    <a:uFillTx/>
                    <a:latin typeface="+mn-lt"/>
                    <a:ea typeface="+mn-ea"/>
                    <a:cs typeface="+mn-cs"/>
                  </a:rPr>
                  <a:t>Step </a:t>
                </a:r>
                <a:r>
                  <a:rPr kumimoji="0" lang="en-US" sz="3600" b="0" i="0" u="none" strike="noStrike" kern="1200" cap="none" spc="0" normalizeH="0" baseline="0" noProof="0" dirty="0">
                    <a:ln>
                      <a:noFill/>
                    </a:ln>
                    <a:gradFill>
                      <a:gsLst>
                        <a:gs pos="30000">
                          <a:srgbClr val="F9A10D">
                            <a:lumMod val="60000"/>
                            <a:lumOff val="40000"/>
                          </a:srgbClr>
                        </a:gs>
                        <a:gs pos="100000">
                          <a:srgbClr val="27D2FD"/>
                        </a:gs>
                      </a:gsLst>
                      <a:path path="circle">
                        <a:fillToRect l="100000" t="100000"/>
                      </a:path>
                    </a:gradFill>
                    <a:effectLst/>
                    <a:uLnTx/>
                    <a:uFillTx/>
                    <a:latin typeface="+mn-lt"/>
                    <a:ea typeface="+mn-ea"/>
                    <a:cs typeface="+mn-cs"/>
                  </a:rPr>
                  <a:t>05</a:t>
                </a:r>
              </a:p>
            </p:txBody>
          </p:sp>
          <p:sp>
            <p:nvSpPr>
              <p:cNvPr id="12" name="Rectangle 11">
                <a:extLst>
                  <a:ext uri="{FF2B5EF4-FFF2-40B4-BE49-F238E27FC236}">
                    <a16:creationId xmlns:a16="http://schemas.microsoft.com/office/drawing/2014/main" id="{1BDEC054-EF81-E3EF-3334-86A7A0B92D60}"/>
                  </a:ext>
                </a:extLst>
              </p:cNvPr>
              <p:cNvSpPr/>
              <p:nvPr/>
            </p:nvSpPr>
            <p:spPr>
              <a:xfrm flipH="1">
                <a:off x="7268889" y="2420008"/>
                <a:ext cx="2413261" cy="738664"/>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1400" dirty="0">
                    <a:solidFill>
                      <a:srgbClr val="000000">
                        <a:lumMod val="50000"/>
                        <a:lumOff val="50000"/>
                      </a:srgbClr>
                    </a:solidFill>
                    <a:cs typeface="Segoe UI" panose="020B0502040204020203" pitchFamily="34" charset="0"/>
                  </a:rPr>
                  <a:t>Merge with standard metadata to populate TSVALCD and TSVCDVER. </a:t>
                </a:r>
              </a:p>
            </p:txBody>
          </p:sp>
        </p:grpSp>
      </p:grpSp>
      <p:grpSp>
        <p:nvGrpSpPr>
          <p:cNvPr id="43" name="Group 42">
            <a:extLst>
              <a:ext uri="{FF2B5EF4-FFF2-40B4-BE49-F238E27FC236}">
                <a16:creationId xmlns:a16="http://schemas.microsoft.com/office/drawing/2014/main" id="{E13C3020-0792-D7C4-BE71-545A5D13F67C}"/>
              </a:ext>
            </a:extLst>
          </p:cNvPr>
          <p:cNvGrpSpPr/>
          <p:nvPr/>
        </p:nvGrpSpPr>
        <p:grpSpPr>
          <a:xfrm>
            <a:off x="604838" y="1317961"/>
            <a:ext cx="4381331" cy="2486675"/>
            <a:chOff x="253973" y="3429000"/>
            <a:chExt cx="4381331" cy="2486675"/>
          </a:xfrm>
        </p:grpSpPr>
        <p:pic>
          <p:nvPicPr>
            <p:cNvPr id="37" name="Picture 36">
              <a:extLst>
                <a:ext uri="{FF2B5EF4-FFF2-40B4-BE49-F238E27FC236}">
                  <a16:creationId xmlns:a16="http://schemas.microsoft.com/office/drawing/2014/main" id="{1ECE03CE-FF04-82A6-0B17-E1641D555643}"/>
                </a:ext>
              </a:extLst>
            </p:cNvPr>
            <p:cNvPicPr>
              <a:picLocks noChangeAspect="1"/>
            </p:cNvPicPr>
            <p:nvPr/>
          </p:nvPicPr>
          <p:blipFill rotWithShape="1">
            <a:blip r:embed="rId3"/>
            <a:srcRect r="24012"/>
            <a:stretch/>
          </p:blipFill>
          <p:spPr>
            <a:xfrm>
              <a:off x="258578" y="3429000"/>
              <a:ext cx="4376726" cy="2235315"/>
            </a:xfrm>
            <a:prstGeom prst="rect">
              <a:avLst/>
            </a:prstGeom>
          </p:spPr>
        </p:pic>
        <p:pic>
          <p:nvPicPr>
            <p:cNvPr id="42" name="Picture 41">
              <a:extLst>
                <a:ext uri="{FF2B5EF4-FFF2-40B4-BE49-F238E27FC236}">
                  <a16:creationId xmlns:a16="http://schemas.microsoft.com/office/drawing/2014/main" id="{A702B2C7-2845-7B1C-62E8-23AD7EE57F9E}"/>
                </a:ext>
              </a:extLst>
            </p:cNvPr>
            <p:cNvPicPr>
              <a:picLocks noChangeAspect="1"/>
            </p:cNvPicPr>
            <p:nvPr/>
          </p:nvPicPr>
          <p:blipFill>
            <a:blip r:embed="rId4"/>
            <a:stretch>
              <a:fillRect/>
            </a:stretch>
          </p:blipFill>
          <p:spPr>
            <a:xfrm>
              <a:off x="253973" y="5687063"/>
              <a:ext cx="4349974" cy="228612"/>
            </a:xfrm>
            <a:prstGeom prst="rect">
              <a:avLst/>
            </a:prstGeom>
          </p:spPr>
        </p:pic>
      </p:grpSp>
      <p:cxnSp>
        <p:nvCxnSpPr>
          <p:cNvPr id="13" name="Connector: Elbow 12">
            <a:extLst>
              <a:ext uri="{FF2B5EF4-FFF2-40B4-BE49-F238E27FC236}">
                <a16:creationId xmlns:a16="http://schemas.microsoft.com/office/drawing/2014/main" id="{7D7910C4-8EF7-0DD0-5780-6C0DC2C22082}"/>
              </a:ext>
            </a:extLst>
          </p:cNvPr>
          <p:cNvCxnSpPr>
            <a:cxnSpLocks/>
          </p:cNvCxnSpPr>
          <p:nvPr/>
        </p:nvCxnSpPr>
        <p:spPr>
          <a:xfrm flipV="1">
            <a:off x="1286542" y="1807535"/>
            <a:ext cx="5337542" cy="1028791"/>
          </a:xfrm>
          <a:prstGeom prst="bentConnector3">
            <a:avLst>
              <a:gd name="adj1" fmla="val 42629"/>
            </a:avLst>
          </a:prstGeom>
          <a:ln w="19050" cap="rnd" cmpd="sng">
            <a:solidFill>
              <a:srgbClr val="FF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C8CF4681-DE75-DA12-12B7-84DBECDE8F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0306" y="1415155"/>
            <a:ext cx="2829175" cy="823745"/>
          </a:xfrm>
          <a:prstGeom prst="rect">
            <a:avLst/>
          </a:prstGeom>
        </p:spPr>
      </p:pic>
      <p:sp>
        <p:nvSpPr>
          <p:cNvPr id="27" name="TextBox 26">
            <a:extLst>
              <a:ext uri="{FF2B5EF4-FFF2-40B4-BE49-F238E27FC236}">
                <a16:creationId xmlns:a16="http://schemas.microsoft.com/office/drawing/2014/main" id="{FD3A009A-6079-FCC1-4572-670E7D748C13}"/>
              </a:ext>
            </a:extLst>
          </p:cNvPr>
          <p:cNvSpPr txBox="1"/>
          <p:nvPr/>
        </p:nvSpPr>
        <p:spPr>
          <a:xfrm>
            <a:off x="7019906" y="1462778"/>
            <a:ext cx="2429974" cy="646331"/>
          </a:xfrm>
          <a:prstGeom prst="rect">
            <a:avLst/>
          </a:prstGeom>
          <a:noFill/>
        </p:spPr>
        <p:txBody>
          <a:bodyPr wrap="square" rtlCol="0">
            <a:spAutoFit/>
          </a:bodyPr>
          <a:lstStyle/>
          <a:p>
            <a:r>
              <a:rPr lang="en-US" altLang="zh-CN" b="0" dirty="0">
                <a:latin typeface="Amasis MT Pro" panose="02040504050005020304" pitchFamily="18" charset="0"/>
              </a:rPr>
              <a:t>Parameter Value Code (TSVALCD) : </a:t>
            </a:r>
            <a:r>
              <a:rPr lang="en-US" altLang="zh-CN" dirty="0">
                <a:latin typeface="Amasis MT Pro" panose="02040504050005020304" pitchFamily="18" charset="0"/>
              </a:rPr>
              <a:t>C38299</a:t>
            </a:r>
            <a:endParaRPr lang="zh-CN" altLang="en-US" dirty="0">
              <a:latin typeface="Amasis MT Pro" panose="02040504050005020304" pitchFamily="18" charset="0"/>
            </a:endParaRPr>
          </a:p>
        </p:txBody>
      </p:sp>
      <p:cxnSp>
        <p:nvCxnSpPr>
          <p:cNvPr id="29" name="Connector: Elbow 28">
            <a:extLst>
              <a:ext uri="{FF2B5EF4-FFF2-40B4-BE49-F238E27FC236}">
                <a16:creationId xmlns:a16="http://schemas.microsoft.com/office/drawing/2014/main" id="{BAC8C457-78DD-CE5D-5E4D-2DA897BFE5E2}"/>
              </a:ext>
            </a:extLst>
          </p:cNvPr>
          <p:cNvCxnSpPr>
            <a:cxnSpLocks/>
            <a:stCxn id="42" idx="2"/>
          </p:cNvCxnSpPr>
          <p:nvPr/>
        </p:nvCxnSpPr>
        <p:spPr>
          <a:xfrm rot="16200000" flipH="1">
            <a:off x="3331495" y="3252966"/>
            <a:ext cx="933385" cy="2036724"/>
          </a:xfrm>
          <a:prstGeom prst="bentConnector2">
            <a:avLst/>
          </a:prstGeom>
          <a:ln w="19050" cap="rnd" cmpd="sng">
            <a:solidFill>
              <a:srgbClr val="FF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A3F93C9E-924C-0641-705F-D54C0DAD78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4336" y="4228733"/>
            <a:ext cx="3191333" cy="1027990"/>
          </a:xfrm>
          <a:prstGeom prst="rect">
            <a:avLst/>
          </a:prstGeom>
        </p:spPr>
      </p:pic>
      <p:sp>
        <p:nvSpPr>
          <p:cNvPr id="36" name="TextBox 35">
            <a:extLst>
              <a:ext uri="{FF2B5EF4-FFF2-40B4-BE49-F238E27FC236}">
                <a16:creationId xmlns:a16="http://schemas.microsoft.com/office/drawing/2014/main" id="{4BD1A112-5AB7-DB9F-F020-C50C095A18F7}"/>
              </a:ext>
            </a:extLst>
          </p:cNvPr>
          <p:cNvSpPr txBox="1"/>
          <p:nvPr/>
        </p:nvSpPr>
        <p:spPr>
          <a:xfrm>
            <a:off x="5193936" y="4276356"/>
            <a:ext cx="3352176" cy="923330"/>
          </a:xfrm>
          <a:prstGeom prst="rect">
            <a:avLst/>
          </a:prstGeom>
          <a:noFill/>
        </p:spPr>
        <p:txBody>
          <a:bodyPr wrap="square" rtlCol="0">
            <a:spAutoFit/>
          </a:bodyPr>
          <a:lstStyle/>
          <a:p>
            <a:r>
              <a:rPr lang="en-US" altLang="zh-CN" dirty="0">
                <a:latin typeface="Amasis MT Pro" panose="02040504050005020304" pitchFamily="18" charset="0"/>
              </a:rPr>
              <a:t>Version of the Reference Terminology (TSVCDVER) : 2023-12-15</a:t>
            </a:r>
            <a:endParaRPr lang="zh-CN" altLang="en-US" dirty="0">
              <a:latin typeface="Amasis MT Pro" panose="02040504050005020304" pitchFamily="18" charset="0"/>
            </a:endParaRPr>
          </a:p>
        </p:txBody>
      </p:sp>
    </p:spTree>
    <p:extLst>
      <p:ext uri="{BB962C8B-B14F-4D97-AF65-F5344CB8AC3E}">
        <p14:creationId xmlns:p14="http://schemas.microsoft.com/office/powerpoint/2010/main" val="1135965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nodeType="withEffect">
                                  <p:stCondLst>
                                    <p:cond delay="250"/>
                                  </p:stCondLst>
                                  <p:childTnLst>
                                    <p:animScale>
                                      <p:cBhvr>
                                        <p:cTn id="9" dur="500" fill="hold"/>
                                        <p:tgtEl>
                                          <p:spTgt spid="7"/>
                                        </p:tgtEl>
                                      </p:cBhvr>
                                      <p:by x="120000" y="120000"/>
                                    </p:animScale>
                                  </p:childTnLst>
                                </p:cTn>
                              </p:par>
                              <p:par>
                                <p:cTn id="10" presetID="2" presetClass="entr" presetSubtype="8"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0-#ppt_w/2"/>
                                          </p:val>
                                        </p:tav>
                                        <p:tav tm="100000">
                                          <p:val>
                                            <p:strVal val="#ppt_x"/>
                                          </p:val>
                                        </p:tav>
                                      </p:tavLst>
                                    </p:anim>
                                    <p:anim calcmode="lin" valueType="num">
                                      <p:cBhvr additive="base">
                                        <p:cTn id="13" dur="7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9"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par>
                                <p:cTn id="21" presetID="9"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dissolve">
                                      <p:cBhvr>
                                        <p:cTn id="23" dur="500"/>
                                        <p:tgtEl>
                                          <p:spTgt spid="35"/>
                                        </p:tgtEl>
                                      </p:cBhvr>
                                    </p:animEffect>
                                  </p:childTnLst>
                                </p:cTn>
                              </p:par>
                            </p:childTnLst>
                          </p:cTn>
                        </p:par>
                        <p:par>
                          <p:cTn id="24" fill="hold">
                            <p:stCondLst>
                              <p:cond delay="1750"/>
                            </p:stCondLst>
                            <p:childTnLst>
                              <p:par>
                                <p:cTn id="25" presetID="9"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par>
                          <p:cTn id="28" fill="hold">
                            <p:stCondLst>
                              <p:cond delay="2250"/>
                            </p:stCondLst>
                            <p:childTnLst>
                              <p:par>
                                <p:cTn id="29" presetID="9"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par>
                                <p:cTn id="32" presetID="9"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49ED30-51FF-3D92-460A-CC166FE83DA6}"/>
              </a:ext>
            </a:extLst>
          </p:cNvPr>
          <p:cNvSpPr>
            <a:spLocks noGrp="1"/>
          </p:cNvSpPr>
          <p:nvPr>
            <p:ph type="sldNum" sz="quarter" idx="12"/>
          </p:nvPr>
        </p:nvSpPr>
        <p:spPr/>
        <p:txBody>
          <a:bodyPr/>
          <a:lstStyle/>
          <a:p>
            <a:fld id="{03CB0E19-F4C8-4F98-96D2-CE1ECDE59975}" type="slidenum">
              <a:rPr lang="en-GB" smtClean="0"/>
              <a:t>22</a:t>
            </a:fld>
            <a:endParaRPr lang="en-GB"/>
          </a:p>
        </p:txBody>
      </p:sp>
      <p:sp>
        <p:nvSpPr>
          <p:cNvPr id="4" name="Title 1">
            <a:extLst>
              <a:ext uri="{FF2B5EF4-FFF2-40B4-BE49-F238E27FC236}">
                <a16:creationId xmlns:a16="http://schemas.microsoft.com/office/drawing/2014/main" id="{D048DF32-7B5B-AFFC-6D3F-4AAD62C21540}"/>
              </a:ext>
            </a:extLst>
          </p:cNvPr>
          <p:cNvSpPr txBox="1">
            <a:spLocks/>
          </p:cNvSpPr>
          <p:nvPr/>
        </p:nvSpPr>
        <p:spPr>
          <a:xfrm>
            <a:off x="1210355" y="3248025"/>
            <a:ext cx="5155883" cy="857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spc="-100" baseline="0">
                <a:solidFill>
                  <a:srgbClr val="002068"/>
                </a:solidFill>
                <a:latin typeface="+mj-lt"/>
                <a:ea typeface="+mj-ea"/>
                <a:cs typeface="+mj-cs"/>
              </a:defRPr>
            </a:lvl1pPr>
          </a:lstStyle>
          <a:p>
            <a:r>
              <a:rPr lang="en-GB" altLang="zh-CN" sz="5400" dirty="0">
                <a:ea typeface="黑体"/>
              </a:rPr>
              <a:t>Tool </a:t>
            </a:r>
            <a:r>
              <a:rPr lang="en-GB" altLang="zh-CN" sz="5400" dirty="0"/>
              <a:t>application</a:t>
            </a:r>
            <a:endParaRPr lang="en-GB" altLang="zh-CN" sz="5400" dirty="0">
              <a:ea typeface="黑体"/>
            </a:endParaRPr>
          </a:p>
        </p:txBody>
      </p:sp>
    </p:spTree>
    <p:extLst>
      <p:ext uri="{BB962C8B-B14F-4D97-AF65-F5344CB8AC3E}">
        <p14:creationId xmlns:p14="http://schemas.microsoft.com/office/powerpoint/2010/main" val="334656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altLang="zh-CN" dirty="0"/>
              <a:t>Tool development - output</a:t>
            </a:r>
            <a:br>
              <a:rPr lang="en-GB" dirty="0"/>
            </a:br>
            <a:r>
              <a:rPr lang="en-GB" sz="2800" b="0" dirty="0"/>
              <a:t>TS (Trial Summary)</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23</a:t>
            </a:fld>
            <a:endParaRPr lang="en-GB"/>
          </a:p>
        </p:txBody>
      </p:sp>
      <p:pic>
        <p:nvPicPr>
          <p:cNvPr id="4" name="Picture 3">
            <a:extLst>
              <a:ext uri="{FF2B5EF4-FFF2-40B4-BE49-F238E27FC236}">
                <a16:creationId xmlns:a16="http://schemas.microsoft.com/office/drawing/2014/main" id="{4BBBBCBC-8FD4-972D-1F36-A94B118AE9BA}"/>
              </a:ext>
            </a:extLst>
          </p:cNvPr>
          <p:cNvPicPr>
            <a:picLocks noChangeAspect="1"/>
          </p:cNvPicPr>
          <p:nvPr/>
        </p:nvPicPr>
        <p:blipFill>
          <a:blip r:embed="rId3"/>
          <a:stretch>
            <a:fillRect/>
          </a:stretch>
        </p:blipFill>
        <p:spPr>
          <a:xfrm>
            <a:off x="604838" y="1204253"/>
            <a:ext cx="10585994" cy="4997707"/>
          </a:xfrm>
          <a:prstGeom prst="rect">
            <a:avLst/>
          </a:prstGeom>
          <a:ln>
            <a:noFill/>
          </a:ln>
          <a:effectLst>
            <a:outerShdw blurRad="292100" dist="139700" dir="2700000" algn="tl" rotWithShape="0">
              <a:srgbClr val="333333">
                <a:alpha val="65000"/>
              </a:srgbClr>
            </a:outerShdw>
          </a:effectLst>
        </p:spPr>
      </p:pic>
      <p:sp>
        <p:nvSpPr>
          <p:cNvPr id="25" name="Cube 24"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B017788A-0041-D7AE-53CE-23FBDF6F94BE}"/>
              </a:ext>
            </a:extLst>
          </p:cNvPr>
          <p:cNvSpPr/>
          <p:nvPr/>
        </p:nvSpPr>
        <p:spPr>
          <a:xfrm rot="9900000">
            <a:off x="11490672" y="4055362"/>
            <a:ext cx="380835" cy="380835"/>
          </a:xfrm>
          <a:prstGeom prst="cube">
            <a:avLst/>
          </a:prstGeom>
          <a:gradFill>
            <a:gsLst>
              <a:gs pos="0">
                <a:srgbClr val="00C2CA"/>
              </a:gs>
              <a:gs pos="100000">
                <a:srgbClr val="00C2CA">
                  <a:lumMod val="75000"/>
                </a:srgbClr>
              </a:gs>
            </a:gsLst>
            <a:lin ang="16200000" scaled="1"/>
          </a:gra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pic>
        <p:nvPicPr>
          <p:cNvPr id="15" name="图片占位符 11">
            <a:extLst>
              <a:ext uri="{FF2B5EF4-FFF2-40B4-BE49-F238E27FC236}">
                <a16:creationId xmlns:a16="http://schemas.microsoft.com/office/drawing/2014/main" id="{D916122D-3D23-91E8-46FF-83066F395CC2}"/>
              </a:ext>
            </a:extLst>
          </p:cNvPr>
          <p:cNvPicPr>
            <a:picLocks noGrp="1" noChangeAspect="1"/>
          </p:cNvPicPr>
          <p:nvPr/>
        </p:nvPicPr>
        <p:blipFill>
          <a:blip r:embed="rId4">
            <a:extLst>
              <a:ext uri="{28A0092B-C50C-407E-A947-70E740481C1C}">
                <a14:useLocalDpi xmlns:a14="http://schemas.microsoft.com/office/drawing/2010/main" val="0"/>
              </a:ext>
            </a:extLst>
          </a:blip>
          <a:srcRect l="11351" r="11351"/>
          <a:stretch/>
        </p:blipFill>
        <p:spPr>
          <a:xfrm>
            <a:off x="5740934" y="659112"/>
            <a:ext cx="3433088" cy="3616471"/>
          </a:xfrm>
          <a:custGeom>
            <a:avLst/>
            <a:gdLst>
              <a:gd name="connsiteX0" fmla="*/ 0 w 2556934"/>
              <a:gd name="connsiteY0" fmla="*/ 0 h 2690990"/>
              <a:gd name="connsiteX1" fmla="*/ 2556934 w 2556934"/>
              <a:gd name="connsiteY1" fmla="*/ 0 h 2690990"/>
              <a:gd name="connsiteX2" fmla="*/ 2556934 w 2556934"/>
              <a:gd name="connsiteY2" fmla="*/ 2152792 h 2690990"/>
              <a:gd name="connsiteX3" fmla="*/ 0 w 2556934"/>
              <a:gd name="connsiteY3" fmla="*/ 2690990 h 2690990"/>
            </a:gdLst>
            <a:ahLst/>
            <a:cxnLst>
              <a:cxn ang="0">
                <a:pos x="connsiteX0" y="connsiteY0"/>
              </a:cxn>
              <a:cxn ang="0">
                <a:pos x="connsiteX1" y="connsiteY1"/>
              </a:cxn>
              <a:cxn ang="0">
                <a:pos x="connsiteX2" y="connsiteY2"/>
              </a:cxn>
              <a:cxn ang="0">
                <a:pos x="connsiteX3" y="connsiteY3"/>
              </a:cxn>
            </a:cxnLst>
            <a:rect l="l" t="t" r="r" b="b"/>
            <a:pathLst>
              <a:path w="2556934" h="2690990">
                <a:moveTo>
                  <a:pt x="0" y="0"/>
                </a:moveTo>
                <a:lnTo>
                  <a:pt x="2556934" y="0"/>
                </a:lnTo>
                <a:lnTo>
                  <a:pt x="2556934" y="2152792"/>
                </a:lnTo>
                <a:lnTo>
                  <a:pt x="0" y="2690990"/>
                </a:lnTo>
                <a:close/>
              </a:path>
            </a:pathLst>
          </a:custGeom>
          <a:effectLst>
            <a:glow rad="152400">
              <a:schemeClr val="tx1">
                <a:lumMod val="95000"/>
                <a:lumOff val="5000"/>
                <a:alpha val="40000"/>
              </a:schemeClr>
            </a:glow>
          </a:effectLst>
        </p:spPr>
      </p:pic>
      <p:grpSp>
        <p:nvGrpSpPr>
          <p:cNvPr id="20" name="Group 25"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C989D73A-1917-705B-BB66-E312E84BA3F2}"/>
              </a:ext>
            </a:extLst>
          </p:cNvPr>
          <p:cNvGrpSpPr/>
          <p:nvPr/>
        </p:nvGrpSpPr>
        <p:grpSpPr>
          <a:xfrm rot="1036418">
            <a:off x="329767" y="2655152"/>
            <a:ext cx="550141" cy="533785"/>
            <a:chOff x="16962181" y="1183655"/>
            <a:chExt cx="695325" cy="714375"/>
          </a:xfrm>
        </p:grpSpPr>
        <p:sp>
          <p:nvSpPr>
            <p:cNvPr id="21" name="Freeform: Shape 26">
              <a:extLst>
                <a:ext uri="{FF2B5EF4-FFF2-40B4-BE49-F238E27FC236}">
                  <a16:creationId xmlns:a16="http://schemas.microsoft.com/office/drawing/2014/main" id="{D4C40668-8585-3215-FD7C-146DFB53C473}"/>
                </a:ext>
              </a:extLst>
            </p:cNvPr>
            <p:cNvSpPr/>
            <p:nvPr/>
          </p:nvSpPr>
          <p:spPr>
            <a:xfrm>
              <a:off x="16971706" y="1193180"/>
              <a:ext cx="352425" cy="676275"/>
            </a:xfrm>
            <a:custGeom>
              <a:avLst/>
              <a:gdLst>
                <a:gd name="connsiteX0" fmla="*/ 0 w 352425"/>
                <a:gd name="connsiteY0" fmla="*/ 0 h 676275"/>
                <a:gd name="connsiteX1" fmla="*/ 152400 w 352425"/>
                <a:gd name="connsiteY1" fmla="*/ 676275 h 676275"/>
                <a:gd name="connsiteX2" fmla="*/ 352425 w 352425"/>
                <a:gd name="connsiteY2" fmla="*/ 381000 h 676275"/>
                <a:gd name="connsiteX3" fmla="*/ 0 w 352425"/>
                <a:gd name="connsiteY3" fmla="*/ 0 h 676275"/>
              </a:gdLst>
              <a:ahLst/>
              <a:cxnLst>
                <a:cxn ang="0">
                  <a:pos x="connsiteX0" y="connsiteY0"/>
                </a:cxn>
                <a:cxn ang="0">
                  <a:pos x="connsiteX1" y="connsiteY1"/>
                </a:cxn>
                <a:cxn ang="0">
                  <a:pos x="connsiteX2" y="connsiteY2"/>
                </a:cxn>
                <a:cxn ang="0">
                  <a:pos x="connsiteX3" y="connsiteY3"/>
                </a:cxn>
              </a:cxnLst>
              <a:rect l="l" t="t" r="r" b="b"/>
              <a:pathLst>
                <a:path w="352425" h="676275">
                  <a:moveTo>
                    <a:pt x="0" y="0"/>
                  </a:moveTo>
                  <a:lnTo>
                    <a:pt x="152400" y="676275"/>
                  </a:lnTo>
                  <a:lnTo>
                    <a:pt x="352425" y="381000"/>
                  </a:lnTo>
                  <a:lnTo>
                    <a:pt x="0" y="0"/>
                  </a:lnTo>
                  <a:close/>
                </a:path>
              </a:pathLst>
            </a:custGeom>
            <a:gradFill>
              <a:gsLst>
                <a:gs pos="0">
                  <a:srgbClr val="00C2CA"/>
                </a:gs>
                <a:gs pos="100000">
                  <a:srgbClr val="00C2CA">
                    <a:lumMod val="75000"/>
                  </a:srgbClr>
                </a:gs>
              </a:gsLst>
              <a:lin ang="16200000" scaled="1"/>
            </a:gra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sp>
          <p:nvSpPr>
            <p:cNvPr id="22" name="Freeform: Shape 27">
              <a:extLst>
                <a:ext uri="{FF2B5EF4-FFF2-40B4-BE49-F238E27FC236}">
                  <a16:creationId xmlns:a16="http://schemas.microsoft.com/office/drawing/2014/main" id="{1B1A3E40-69C6-55B2-2718-66DF73351F13}"/>
                </a:ext>
              </a:extLst>
            </p:cNvPr>
            <p:cNvSpPr/>
            <p:nvPr/>
          </p:nvSpPr>
          <p:spPr>
            <a:xfrm>
              <a:off x="16962181" y="1183655"/>
              <a:ext cx="685800" cy="390525"/>
            </a:xfrm>
            <a:custGeom>
              <a:avLst/>
              <a:gdLst>
                <a:gd name="connsiteX0" fmla="*/ 0 w 685800"/>
                <a:gd name="connsiteY0" fmla="*/ 0 h 390525"/>
                <a:gd name="connsiteX1" fmla="*/ 685800 w 685800"/>
                <a:gd name="connsiteY1" fmla="*/ 276225 h 390525"/>
                <a:gd name="connsiteX2" fmla="*/ 342900 w 685800"/>
                <a:gd name="connsiteY2" fmla="*/ 390525 h 390525"/>
                <a:gd name="connsiteX3" fmla="*/ 0 w 685800"/>
                <a:gd name="connsiteY3" fmla="*/ 0 h 390525"/>
              </a:gdLst>
              <a:ahLst/>
              <a:cxnLst>
                <a:cxn ang="0">
                  <a:pos x="connsiteX0" y="connsiteY0"/>
                </a:cxn>
                <a:cxn ang="0">
                  <a:pos x="connsiteX1" y="connsiteY1"/>
                </a:cxn>
                <a:cxn ang="0">
                  <a:pos x="connsiteX2" y="connsiteY2"/>
                </a:cxn>
                <a:cxn ang="0">
                  <a:pos x="connsiteX3" y="connsiteY3"/>
                </a:cxn>
              </a:cxnLst>
              <a:rect l="l" t="t" r="r" b="b"/>
              <a:pathLst>
                <a:path w="685800" h="390525">
                  <a:moveTo>
                    <a:pt x="0" y="0"/>
                  </a:moveTo>
                  <a:lnTo>
                    <a:pt x="685800" y="276225"/>
                  </a:lnTo>
                  <a:lnTo>
                    <a:pt x="342900" y="390525"/>
                  </a:lnTo>
                  <a:lnTo>
                    <a:pt x="0" y="0"/>
                  </a:lnTo>
                  <a:close/>
                </a:path>
              </a:pathLst>
            </a:custGeom>
            <a:solidFill>
              <a:srgbClr val="00C2CA">
                <a:lumMod val="60000"/>
                <a:lumOff val="40000"/>
              </a:srgbClr>
            </a:soli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sp>
          <p:nvSpPr>
            <p:cNvPr id="23" name="Freeform: Shape 28">
              <a:extLst>
                <a:ext uri="{FF2B5EF4-FFF2-40B4-BE49-F238E27FC236}">
                  <a16:creationId xmlns:a16="http://schemas.microsoft.com/office/drawing/2014/main" id="{AF97044C-42D4-0999-A7ED-67DCCC21D4EA}"/>
                </a:ext>
              </a:extLst>
            </p:cNvPr>
            <p:cNvSpPr/>
            <p:nvPr/>
          </p:nvSpPr>
          <p:spPr>
            <a:xfrm>
              <a:off x="17114581" y="1459880"/>
              <a:ext cx="542925" cy="438150"/>
            </a:xfrm>
            <a:custGeom>
              <a:avLst/>
              <a:gdLst>
                <a:gd name="connsiteX0" fmla="*/ 190500 w 542925"/>
                <a:gd name="connsiteY0" fmla="*/ 95250 h 438150"/>
                <a:gd name="connsiteX1" fmla="*/ 0 w 542925"/>
                <a:gd name="connsiteY1" fmla="*/ 438150 h 438150"/>
                <a:gd name="connsiteX2" fmla="*/ 352425 w 542925"/>
                <a:gd name="connsiteY2" fmla="*/ 314325 h 438150"/>
                <a:gd name="connsiteX3" fmla="*/ 542925 w 542925"/>
                <a:gd name="connsiteY3" fmla="*/ 0 h 438150"/>
                <a:gd name="connsiteX4" fmla="*/ 190500 w 542925"/>
                <a:gd name="connsiteY4" fmla="*/ 9525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438150">
                  <a:moveTo>
                    <a:pt x="190500" y="95250"/>
                  </a:moveTo>
                  <a:lnTo>
                    <a:pt x="0" y="438150"/>
                  </a:lnTo>
                  <a:lnTo>
                    <a:pt x="352425" y="314325"/>
                  </a:lnTo>
                  <a:lnTo>
                    <a:pt x="542925" y="0"/>
                  </a:lnTo>
                  <a:lnTo>
                    <a:pt x="190500" y="95250"/>
                  </a:lnTo>
                  <a:close/>
                </a:path>
              </a:pathLst>
            </a:custGeom>
            <a:solidFill>
              <a:srgbClr val="00C2CA">
                <a:lumMod val="75000"/>
              </a:srgbClr>
            </a:soli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grpSp>
      <p:sp>
        <p:nvSpPr>
          <p:cNvPr id="13" name="Flowchart: Manual Input 12" descr="e7d195523061f1c03a90ee8e42cb24248e56383cd534985688F9F494128731F165EE95AB4B0C0A38076AAEA07667B1565C446FC45FF01DFB0E885BCDBDF3A284F3DB14DA61DD97F0BAB2E6C668FB4931CE2A8F6A077F46D7D8387C4E3B3473A4D16C6F7579E6EA719EF7185BE19077C0B8BD266B3B9D16F2E0DF9205E2D5DA184E81FEEF685962691A871D14816CB4AA">
            <a:extLst>
              <a:ext uri="{FF2B5EF4-FFF2-40B4-BE49-F238E27FC236}">
                <a16:creationId xmlns:a16="http://schemas.microsoft.com/office/drawing/2014/main" id="{4E4CDB86-DFE4-4F87-AACF-0FD6F6664B71}"/>
              </a:ext>
            </a:extLst>
          </p:cNvPr>
          <p:cNvSpPr/>
          <p:nvPr/>
        </p:nvSpPr>
        <p:spPr>
          <a:xfrm rot="10800000" flipH="1" flipV="1">
            <a:off x="7671284" y="3103381"/>
            <a:ext cx="1759782" cy="1541819"/>
          </a:xfrm>
          <a:prstGeom prst="flowChartManualInput">
            <a:avLst/>
          </a:prstGeom>
          <a:gradFill>
            <a:gsLst>
              <a:gs pos="0">
                <a:srgbClr val="EC7B2F"/>
              </a:gs>
              <a:gs pos="99000">
                <a:srgbClr val="FFBE00"/>
              </a:gs>
            </a:gsLst>
            <a:lin ang="2700000" scaled="1"/>
          </a:gradFill>
          <a:ln w="12700" cap="flat" cmpd="sng" algn="ctr">
            <a:noFill/>
            <a:prstDash val="solid"/>
            <a:miter lim="800000"/>
          </a:ln>
          <a:effectLst>
            <a:outerShdw blurRad="533400" dist="228600" dir="13500000" algn="br" rotWithShape="0">
              <a:prstClr val="black">
                <a:alpha val="72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chemeClr val="bg1"/>
              </a:solidFill>
              <a:effectLst/>
              <a:uLnTx/>
              <a:uFillTx/>
              <a:latin typeface="微软雅黑"/>
              <a:ea typeface="微软雅黑"/>
              <a:cs typeface="+mn-cs"/>
            </a:endParaRPr>
          </a:p>
        </p:txBody>
      </p:sp>
      <p:sp>
        <p:nvSpPr>
          <p:cNvPr id="19" name="TextBox 18">
            <a:extLst>
              <a:ext uri="{FF2B5EF4-FFF2-40B4-BE49-F238E27FC236}">
                <a16:creationId xmlns:a16="http://schemas.microsoft.com/office/drawing/2014/main" id="{0A288121-56E9-7D4A-D3AB-A1A3560BE5C0}"/>
              </a:ext>
            </a:extLst>
          </p:cNvPr>
          <p:cNvSpPr txBox="1"/>
          <p:nvPr/>
        </p:nvSpPr>
        <p:spPr>
          <a:xfrm>
            <a:off x="7625606" y="3728245"/>
            <a:ext cx="1922700" cy="615553"/>
          </a:xfrm>
          <a:prstGeom prst="rect">
            <a:avLst/>
          </a:prstGeom>
          <a:noFill/>
        </p:spPr>
        <p:txBody>
          <a:bodyPr wrap="square" rtlCol="0">
            <a:spAutoFit/>
          </a:bodyPr>
          <a:lstStyle/>
          <a:p>
            <a:r>
              <a:rPr lang="en-US" altLang="zh-CN" sz="1600" b="1" dirty="0">
                <a:solidFill>
                  <a:schemeClr val="bg1"/>
                </a:solidFill>
                <a:latin typeface="Amasis MT Pro" panose="02040504050005020304" pitchFamily="18" charset="0"/>
              </a:rPr>
              <a:t>Auto-split TSVAL</a:t>
            </a:r>
            <a:endParaRPr kumimoji="0" lang="en-US" altLang="zh-CN" sz="1600" b="1" i="0" u="none" strike="noStrike" kern="1200" cap="none" spc="0" normalizeH="0" baseline="0" noProof="0" dirty="0">
              <a:ln>
                <a:noFill/>
              </a:ln>
              <a:solidFill>
                <a:schemeClr val="bg1"/>
              </a:solidFill>
              <a:effectLst/>
              <a:uLnTx/>
              <a:uFillTx/>
              <a:latin typeface="微软雅黑"/>
              <a:ea typeface="微软雅黑"/>
              <a:cs typeface="+mn-cs"/>
            </a:endParaRPr>
          </a:p>
          <a:p>
            <a:endParaRPr lang="zh-CN" altLang="en-US" dirty="0"/>
          </a:p>
        </p:txBody>
      </p:sp>
      <p:pic>
        <p:nvPicPr>
          <p:cNvPr id="26" name="Graphic 25">
            <a:extLst>
              <a:ext uri="{FF2B5EF4-FFF2-40B4-BE49-F238E27FC236}">
                <a16:creationId xmlns:a16="http://schemas.microsoft.com/office/drawing/2014/main" id="{73B48A6E-B8F5-CAC4-AD91-CA95B70FE8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2992" y="4111237"/>
            <a:ext cx="454283" cy="454283"/>
          </a:xfrm>
          <a:prstGeom prst="rect">
            <a:avLst/>
          </a:prstGeom>
        </p:spPr>
      </p:pic>
      <p:pic>
        <p:nvPicPr>
          <p:cNvPr id="6" name="Graphic 5">
            <a:extLst>
              <a:ext uri="{FF2B5EF4-FFF2-40B4-BE49-F238E27FC236}">
                <a16:creationId xmlns:a16="http://schemas.microsoft.com/office/drawing/2014/main" id="{A1A3B27B-5B37-EE54-8D03-8B23773EC3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9250" y="4077117"/>
            <a:ext cx="533362" cy="533362"/>
          </a:xfrm>
          <a:prstGeom prst="rect">
            <a:avLst/>
          </a:prstGeom>
        </p:spPr>
      </p:pic>
    </p:spTree>
    <p:extLst>
      <p:ext uri="{BB962C8B-B14F-4D97-AF65-F5344CB8AC3E}">
        <p14:creationId xmlns:p14="http://schemas.microsoft.com/office/powerpoint/2010/main" val="8242942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ppt_x</p:attrName>
                                        </p:attrNameLst>
                                      </p:cBhvr>
                                      <p:tavLst>
                                        <p:tav tm="0">
                                          <p:val>
                                            <p:strVal val="#ppt_x+#ppt_w*1.125000"/>
                                          </p:val>
                                        </p:tav>
                                        <p:tav tm="100000">
                                          <p:val>
                                            <p:strVal val="#ppt_x"/>
                                          </p:val>
                                        </p:tav>
                                      </p:tavLst>
                                    </p:anim>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altLang="zh-CN" dirty="0"/>
              <a:t>Tool development - output</a:t>
            </a:r>
            <a:br>
              <a:rPr lang="en-GB" dirty="0"/>
            </a:b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24</a:t>
            </a:fld>
            <a:endParaRPr lang="en-GB"/>
          </a:p>
        </p:txBody>
      </p:sp>
      <p:pic>
        <p:nvPicPr>
          <p:cNvPr id="4" name="Picture 3">
            <a:extLst>
              <a:ext uri="{FF2B5EF4-FFF2-40B4-BE49-F238E27FC236}">
                <a16:creationId xmlns:a16="http://schemas.microsoft.com/office/drawing/2014/main" id="{4BBBBCBC-8FD4-972D-1F36-A94B118AE9BA}"/>
              </a:ext>
            </a:extLst>
          </p:cNvPr>
          <p:cNvPicPr>
            <a:picLocks noChangeAspect="1"/>
          </p:cNvPicPr>
          <p:nvPr/>
        </p:nvPicPr>
        <p:blipFill>
          <a:blip r:embed="rId3"/>
          <a:stretch>
            <a:fillRect/>
          </a:stretch>
        </p:blipFill>
        <p:spPr>
          <a:xfrm>
            <a:off x="604838" y="1204253"/>
            <a:ext cx="10585994" cy="4997707"/>
          </a:xfrm>
          <a:prstGeom prst="rect">
            <a:avLst/>
          </a:prstGeom>
          <a:effectLst>
            <a:outerShdw blurRad="50800" dist="63500" dir="2700000" algn="tl" rotWithShape="0">
              <a:prstClr val="black">
                <a:alpha val="40000"/>
              </a:prstClr>
            </a:outerShdw>
          </a:effectLst>
        </p:spPr>
      </p:pic>
      <p:pic>
        <p:nvPicPr>
          <p:cNvPr id="14" name="Picture 13">
            <a:extLst>
              <a:ext uri="{FF2B5EF4-FFF2-40B4-BE49-F238E27FC236}">
                <a16:creationId xmlns:a16="http://schemas.microsoft.com/office/drawing/2014/main" id="{B344EEC8-AEB3-6D8C-C57B-45991BAFB802}"/>
              </a:ext>
            </a:extLst>
          </p:cNvPr>
          <p:cNvPicPr>
            <a:picLocks noChangeAspect="1"/>
          </p:cNvPicPr>
          <p:nvPr/>
        </p:nvPicPr>
        <p:blipFill>
          <a:blip r:embed="rId4"/>
          <a:stretch>
            <a:fillRect/>
          </a:stretch>
        </p:blipFill>
        <p:spPr>
          <a:xfrm>
            <a:off x="4287044" y="912757"/>
            <a:ext cx="5229096" cy="37549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0" name="Group 25"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C989D73A-1917-705B-BB66-E312E84BA3F2}"/>
              </a:ext>
            </a:extLst>
          </p:cNvPr>
          <p:cNvGrpSpPr/>
          <p:nvPr/>
        </p:nvGrpSpPr>
        <p:grpSpPr>
          <a:xfrm rot="10800000">
            <a:off x="5400675" y="33215"/>
            <a:ext cx="695325" cy="714375"/>
            <a:chOff x="16962181" y="1183655"/>
            <a:chExt cx="695325" cy="714375"/>
          </a:xfrm>
        </p:grpSpPr>
        <p:sp>
          <p:nvSpPr>
            <p:cNvPr id="21" name="Freeform: Shape 26">
              <a:extLst>
                <a:ext uri="{FF2B5EF4-FFF2-40B4-BE49-F238E27FC236}">
                  <a16:creationId xmlns:a16="http://schemas.microsoft.com/office/drawing/2014/main" id="{D4C40668-8585-3215-FD7C-146DFB53C473}"/>
                </a:ext>
              </a:extLst>
            </p:cNvPr>
            <p:cNvSpPr/>
            <p:nvPr/>
          </p:nvSpPr>
          <p:spPr>
            <a:xfrm>
              <a:off x="16971706" y="1193180"/>
              <a:ext cx="352425" cy="676275"/>
            </a:xfrm>
            <a:custGeom>
              <a:avLst/>
              <a:gdLst>
                <a:gd name="connsiteX0" fmla="*/ 0 w 352425"/>
                <a:gd name="connsiteY0" fmla="*/ 0 h 676275"/>
                <a:gd name="connsiteX1" fmla="*/ 152400 w 352425"/>
                <a:gd name="connsiteY1" fmla="*/ 676275 h 676275"/>
                <a:gd name="connsiteX2" fmla="*/ 352425 w 352425"/>
                <a:gd name="connsiteY2" fmla="*/ 381000 h 676275"/>
                <a:gd name="connsiteX3" fmla="*/ 0 w 352425"/>
                <a:gd name="connsiteY3" fmla="*/ 0 h 676275"/>
              </a:gdLst>
              <a:ahLst/>
              <a:cxnLst>
                <a:cxn ang="0">
                  <a:pos x="connsiteX0" y="connsiteY0"/>
                </a:cxn>
                <a:cxn ang="0">
                  <a:pos x="connsiteX1" y="connsiteY1"/>
                </a:cxn>
                <a:cxn ang="0">
                  <a:pos x="connsiteX2" y="connsiteY2"/>
                </a:cxn>
                <a:cxn ang="0">
                  <a:pos x="connsiteX3" y="connsiteY3"/>
                </a:cxn>
              </a:cxnLst>
              <a:rect l="l" t="t" r="r" b="b"/>
              <a:pathLst>
                <a:path w="352425" h="676275">
                  <a:moveTo>
                    <a:pt x="0" y="0"/>
                  </a:moveTo>
                  <a:lnTo>
                    <a:pt x="152400" y="676275"/>
                  </a:lnTo>
                  <a:lnTo>
                    <a:pt x="352425" y="381000"/>
                  </a:lnTo>
                  <a:lnTo>
                    <a:pt x="0" y="0"/>
                  </a:lnTo>
                  <a:close/>
                </a:path>
              </a:pathLst>
            </a:custGeom>
            <a:gradFill>
              <a:gsLst>
                <a:gs pos="0">
                  <a:srgbClr val="00C2CA"/>
                </a:gs>
                <a:gs pos="100000">
                  <a:srgbClr val="00C2CA">
                    <a:lumMod val="75000"/>
                  </a:srgbClr>
                </a:gs>
              </a:gsLst>
              <a:lin ang="16200000" scaled="1"/>
            </a:gra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sp>
          <p:nvSpPr>
            <p:cNvPr id="22" name="Freeform: Shape 27">
              <a:extLst>
                <a:ext uri="{FF2B5EF4-FFF2-40B4-BE49-F238E27FC236}">
                  <a16:creationId xmlns:a16="http://schemas.microsoft.com/office/drawing/2014/main" id="{1B1A3E40-69C6-55B2-2718-66DF73351F13}"/>
                </a:ext>
              </a:extLst>
            </p:cNvPr>
            <p:cNvSpPr/>
            <p:nvPr/>
          </p:nvSpPr>
          <p:spPr>
            <a:xfrm>
              <a:off x="16962181" y="1183655"/>
              <a:ext cx="685800" cy="390525"/>
            </a:xfrm>
            <a:custGeom>
              <a:avLst/>
              <a:gdLst>
                <a:gd name="connsiteX0" fmla="*/ 0 w 685800"/>
                <a:gd name="connsiteY0" fmla="*/ 0 h 390525"/>
                <a:gd name="connsiteX1" fmla="*/ 685800 w 685800"/>
                <a:gd name="connsiteY1" fmla="*/ 276225 h 390525"/>
                <a:gd name="connsiteX2" fmla="*/ 342900 w 685800"/>
                <a:gd name="connsiteY2" fmla="*/ 390525 h 390525"/>
                <a:gd name="connsiteX3" fmla="*/ 0 w 685800"/>
                <a:gd name="connsiteY3" fmla="*/ 0 h 390525"/>
              </a:gdLst>
              <a:ahLst/>
              <a:cxnLst>
                <a:cxn ang="0">
                  <a:pos x="connsiteX0" y="connsiteY0"/>
                </a:cxn>
                <a:cxn ang="0">
                  <a:pos x="connsiteX1" y="connsiteY1"/>
                </a:cxn>
                <a:cxn ang="0">
                  <a:pos x="connsiteX2" y="connsiteY2"/>
                </a:cxn>
                <a:cxn ang="0">
                  <a:pos x="connsiteX3" y="connsiteY3"/>
                </a:cxn>
              </a:cxnLst>
              <a:rect l="l" t="t" r="r" b="b"/>
              <a:pathLst>
                <a:path w="685800" h="390525">
                  <a:moveTo>
                    <a:pt x="0" y="0"/>
                  </a:moveTo>
                  <a:lnTo>
                    <a:pt x="685800" y="276225"/>
                  </a:lnTo>
                  <a:lnTo>
                    <a:pt x="342900" y="390525"/>
                  </a:lnTo>
                  <a:lnTo>
                    <a:pt x="0" y="0"/>
                  </a:lnTo>
                  <a:close/>
                </a:path>
              </a:pathLst>
            </a:custGeom>
            <a:solidFill>
              <a:srgbClr val="00C2CA">
                <a:lumMod val="60000"/>
                <a:lumOff val="40000"/>
              </a:srgbClr>
            </a:soli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sp>
          <p:nvSpPr>
            <p:cNvPr id="23" name="Freeform: Shape 28">
              <a:extLst>
                <a:ext uri="{FF2B5EF4-FFF2-40B4-BE49-F238E27FC236}">
                  <a16:creationId xmlns:a16="http://schemas.microsoft.com/office/drawing/2014/main" id="{AF97044C-42D4-0999-A7ED-67DCCC21D4EA}"/>
                </a:ext>
              </a:extLst>
            </p:cNvPr>
            <p:cNvSpPr/>
            <p:nvPr/>
          </p:nvSpPr>
          <p:spPr>
            <a:xfrm>
              <a:off x="17114581" y="1459880"/>
              <a:ext cx="542925" cy="438150"/>
            </a:xfrm>
            <a:custGeom>
              <a:avLst/>
              <a:gdLst>
                <a:gd name="connsiteX0" fmla="*/ 190500 w 542925"/>
                <a:gd name="connsiteY0" fmla="*/ 95250 h 438150"/>
                <a:gd name="connsiteX1" fmla="*/ 0 w 542925"/>
                <a:gd name="connsiteY1" fmla="*/ 438150 h 438150"/>
                <a:gd name="connsiteX2" fmla="*/ 352425 w 542925"/>
                <a:gd name="connsiteY2" fmla="*/ 314325 h 438150"/>
                <a:gd name="connsiteX3" fmla="*/ 542925 w 542925"/>
                <a:gd name="connsiteY3" fmla="*/ 0 h 438150"/>
                <a:gd name="connsiteX4" fmla="*/ 190500 w 542925"/>
                <a:gd name="connsiteY4" fmla="*/ 9525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438150">
                  <a:moveTo>
                    <a:pt x="190500" y="95250"/>
                  </a:moveTo>
                  <a:lnTo>
                    <a:pt x="0" y="438150"/>
                  </a:lnTo>
                  <a:lnTo>
                    <a:pt x="352425" y="314325"/>
                  </a:lnTo>
                  <a:lnTo>
                    <a:pt x="542925" y="0"/>
                  </a:lnTo>
                  <a:lnTo>
                    <a:pt x="190500" y="95250"/>
                  </a:lnTo>
                  <a:close/>
                </a:path>
              </a:pathLst>
            </a:custGeom>
            <a:solidFill>
              <a:srgbClr val="00C2CA">
                <a:lumMod val="75000"/>
              </a:srgbClr>
            </a:soli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grpSp>
      <p:sp>
        <p:nvSpPr>
          <p:cNvPr id="25" name="Cube 24"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B017788A-0041-D7AE-53CE-23FBDF6F94BE}"/>
              </a:ext>
            </a:extLst>
          </p:cNvPr>
          <p:cNvSpPr/>
          <p:nvPr/>
        </p:nvSpPr>
        <p:spPr>
          <a:xfrm rot="9900000">
            <a:off x="11490672" y="4055362"/>
            <a:ext cx="380835" cy="380835"/>
          </a:xfrm>
          <a:prstGeom prst="cube">
            <a:avLst/>
          </a:prstGeom>
          <a:gradFill>
            <a:gsLst>
              <a:gs pos="0">
                <a:srgbClr val="00C2CA"/>
              </a:gs>
              <a:gs pos="100000">
                <a:srgbClr val="00C2CA">
                  <a:lumMod val="75000"/>
                </a:srgbClr>
              </a:gs>
            </a:gsLst>
            <a:lin ang="16200000" scaled="1"/>
          </a:gradFill>
          <a:ln w="12700" cap="rnd" cmpd="sng" algn="ctr">
            <a:noFill/>
            <a:prstDash val="solid"/>
            <a:round/>
          </a:ln>
          <a:effectLst>
            <a:outerShdw blurRad="292100" dist="508000" dir="5400000" algn="t" rotWithShape="0">
              <a:prstClr val="black">
                <a:alpha val="12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spTree>
    <p:extLst>
      <p:ext uri="{BB962C8B-B14F-4D97-AF65-F5344CB8AC3E}">
        <p14:creationId xmlns:p14="http://schemas.microsoft.com/office/powerpoint/2010/main" val="3314373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2B71A7C1-0F15-7434-C4E1-D97FEBE34AC7}"/>
              </a:ext>
            </a:extLst>
          </p:cNvPr>
          <p:cNvSpPr/>
          <p:nvPr/>
        </p:nvSpPr>
        <p:spPr>
          <a:xfrm>
            <a:off x="4742120" y="3144827"/>
            <a:ext cx="7208875" cy="2824802"/>
          </a:xfrm>
          <a:prstGeom prst="roundRect">
            <a:avLst>
              <a:gd name="adj" fmla="val 96"/>
            </a:avLst>
          </a:prstGeom>
          <a:gradFill flip="none" rotWithShape="1">
            <a:gsLst>
              <a:gs pos="10000">
                <a:srgbClr val="1A46CC"/>
              </a:gs>
              <a:gs pos="100000">
                <a:srgbClr val="00C2CA"/>
              </a:gs>
            </a:gsLst>
            <a:lin ang="2700000" scaled="1"/>
            <a:tileRect/>
          </a:gradFill>
          <a:ln w="12700" cap="flat" cmpd="sng" algn="ctr">
            <a:noFill/>
            <a:prstDash val="solid"/>
            <a:miter lim="800000"/>
          </a:ln>
          <a:effectLst>
            <a:outerShdw blurRad="1270000" dist="762000" dir="5400000" sx="80000" sy="80000" algn="t" rotWithShape="0">
              <a:srgbClr val="FFFFFF">
                <a:lumMod val="5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ea typeface="思源黑体 CN Normal"/>
              <a:cs typeface="+mn-ea"/>
              <a:sym typeface="+mn-lt"/>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dirty="0"/>
              <a:t>Tool </a:t>
            </a:r>
            <a:r>
              <a:rPr lang="en-GB" altLang="zh-CN" dirty="0"/>
              <a:t>output</a:t>
            </a:r>
            <a:br>
              <a:rPr lang="en-GB" dirty="0"/>
            </a:br>
            <a:r>
              <a:rPr lang="en-GB" sz="2800" b="0" dirty="0"/>
              <a:t>TI (Trial Inclusion/Exclusion Criteria)</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25</a:t>
            </a:fld>
            <a:endParaRPr lang="en-GB"/>
          </a:p>
        </p:txBody>
      </p:sp>
      <p:sp>
        <p:nvSpPr>
          <p:cNvPr id="7" name="Content Placeholder 2">
            <a:extLst>
              <a:ext uri="{FF2B5EF4-FFF2-40B4-BE49-F238E27FC236}">
                <a16:creationId xmlns:a16="http://schemas.microsoft.com/office/drawing/2014/main" id="{9E00A5CD-9A93-C2A6-5252-F89AB94F8051}"/>
              </a:ext>
            </a:extLst>
          </p:cNvPr>
          <p:cNvSpPr txBox="1">
            <a:spLocks/>
          </p:cNvSpPr>
          <p:nvPr/>
        </p:nvSpPr>
        <p:spPr>
          <a:xfrm>
            <a:off x="7094208" y="4900095"/>
            <a:ext cx="4678692" cy="103586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1" dirty="0">
                <a:solidFill>
                  <a:schemeClr val="bg1"/>
                </a:solidFill>
                <a:latin typeface="Amasis MT Pro" panose="02040504050005020304" pitchFamily="18" charset="0"/>
              </a:rPr>
              <a:t>IETEST Char length </a:t>
            </a:r>
            <a:r>
              <a:rPr lang="en-US" b="0" dirty="0">
                <a:solidFill>
                  <a:schemeClr val="bg1"/>
                </a:solidFill>
                <a:latin typeface="Amasis MT Pro" panose="02040504050005020304" pitchFamily="18" charset="0"/>
              </a:rPr>
              <a:t>to indicate whether the length is over 200 or not. Users can update the corresponding IETEST appropriately.</a:t>
            </a:r>
          </a:p>
        </p:txBody>
      </p:sp>
      <p:grpSp>
        <p:nvGrpSpPr>
          <p:cNvPr id="8" name="Group 53"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E8580910-C8AF-8A4F-A956-B2550AF2CB50}"/>
              </a:ext>
            </a:extLst>
          </p:cNvPr>
          <p:cNvGrpSpPr/>
          <p:nvPr/>
        </p:nvGrpSpPr>
        <p:grpSpPr>
          <a:xfrm>
            <a:off x="7901438" y="2586672"/>
            <a:ext cx="3960509" cy="5662706"/>
            <a:chOff x="-5054974" y="264971"/>
            <a:chExt cx="4607565" cy="6587862"/>
          </a:xfrm>
        </p:grpSpPr>
        <p:sp>
          <p:nvSpPr>
            <p:cNvPr id="9" name="Hexagon 12">
              <a:extLst>
                <a:ext uri="{FF2B5EF4-FFF2-40B4-BE49-F238E27FC236}">
                  <a16:creationId xmlns:a16="http://schemas.microsoft.com/office/drawing/2014/main" id="{B1351885-0B2A-151E-D1E3-E1FC9CA9299D}"/>
                </a:ext>
              </a:extLst>
            </p:cNvPr>
            <p:cNvSpPr/>
            <p:nvPr/>
          </p:nvSpPr>
          <p:spPr>
            <a:xfrm>
              <a:off x="-5054974" y="264971"/>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0" name="Hexagon 31">
              <a:extLst>
                <a:ext uri="{FF2B5EF4-FFF2-40B4-BE49-F238E27FC236}">
                  <a16:creationId xmlns:a16="http://schemas.microsoft.com/office/drawing/2014/main" id="{C793AEBD-906E-480B-8408-6FB0EA88642F}"/>
                </a:ext>
              </a:extLst>
            </p:cNvPr>
            <p:cNvSpPr/>
            <p:nvPr/>
          </p:nvSpPr>
          <p:spPr>
            <a:xfrm>
              <a:off x="-5054974" y="1462550"/>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1" name="Hexagon 34">
              <a:extLst>
                <a:ext uri="{FF2B5EF4-FFF2-40B4-BE49-F238E27FC236}">
                  <a16:creationId xmlns:a16="http://schemas.microsoft.com/office/drawing/2014/main" id="{4A3F4C11-C039-A78C-063D-41283621AAF0}"/>
                </a:ext>
              </a:extLst>
            </p:cNvPr>
            <p:cNvSpPr/>
            <p:nvPr/>
          </p:nvSpPr>
          <p:spPr>
            <a:xfrm>
              <a:off x="-5054974" y="5055289"/>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2" name="Hexagon 35">
              <a:extLst>
                <a:ext uri="{FF2B5EF4-FFF2-40B4-BE49-F238E27FC236}">
                  <a16:creationId xmlns:a16="http://schemas.microsoft.com/office/drawing/2014/main" id="{2A8A0E22-A36C-FC48-D174-907E947948D5}"/>
                </a:ext>
              </a:extLst>
            </p:cNvPr>
            <p:cNvSpPr/>
            <p:nvPr/>
          </p:nvSpPr>
          <p:spPr>
            <a:xfrm>
              <a:off x="-3981212" y="862585"/>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3" name="Hexagon 36">
              <a:extLst>
                <a:ext uri="{FF2B5EF4-FFF2-40B4-BE49-F238E27FC236}">
                  <a16:creationId xmlns:a16="http://schemas.microsoft.com/office/drawing/2014/main" id="{16882227-70C0-425A-1649-141F05A87AD0}"/>
                </a:ext>
              </a:extLst>
            </p:cNvPr>
            <p:cNvSpPr/>
            <p:nvPr/>
          </p:nvSpPr>
          <p:spPr>
            <a:xfrm>
              <a:off x="-3981212" y="2060164"/>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4" name="Hexagon 37">
              <a:extLst>
                <a:ext uri="{FF2B5EF4-FFF2-40B4-BE49-F238E27FC236}">
                  <a16:creationId xmlns:a16="http://schemas.microsoft.com/office/drawing/2014/main" id="{563F9C29-321F-881B-9F01-1C465AA1BFCF}"/>
                </a:ext>
              </a:extLst>
            </p:cNvPr>
            <p:cNvSpPr/>
            <p:nvPr/>
          </p:nvSpPr>
          <p:spPr>
            <a:xfrm>
              <a:off x="-3981212" y="3257743"/>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5" name="Hexagon 38">
              <a:extLst>
                <a:ext uri="{FF2B5EF4-FFF2-40B4-BE49-F238E27FC236}">
                  <a16:creationId xmlns:a16="http://schemas.microsoft.com/office/drawing/2014/main" id="{065435B6-D9BC-089C-A9B0-3CC83CFD6922}"/>
                </a:ext>
              </a:extLst>
            </p:cNvPr>
            <p:cNvSpPr/>
            <p:nvPr/>
          </p:nvSpPr>
          <p:spPr>
            <a:xfrm>
              <a:off x="-3981212" y="4455323"/>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6" name="Hexagon 39">
              <a:extLst>
                <a:ext uri="{FF2B5EF4-FFF2-40B4-BE49-F238E27FC236}">
                  <a16:creationId xmlns:a16="http://schemas.microsoft.com/office/drawing/2014/main" id="{CFFB9A96-00F1-615A-55D7-72445733DF88}"/>
                </a:ext>
              </a:extLst>
            </p:cNvPr>
            <p:cNvSpPr/>
            <p:nvPr/>
          </p:nvSpPr>
          <p:spPr>
            <a:xfrm>
              <a:off x="-3981212" y="5652903"/>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7" name="Hexagon 40">
              <a:extLst>
                <a:ext uri="{FF2B5EF4-FFF2-40B4-BE49-F238E27FC236}">
                  <a16:creationId xmlns:a16="http://schemas.microsoft.com/office/drawing/2014/main" id="{D325FE1D-4EF0-7B34-458B-B589C2512252}"/>
                </a:ext>
              </a:extLst>
            </p:cNvPr>
            <p:cNvSpPr/>
            <p:nvPr/>
          </p:nvSpPr>
          <p:spPr>
            <a:xfrm>
              <a:off x="-2897687" y="270137"/>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8" name="Hexagon 41">
              <a:extLst>
                <a:ext uri="{FF2B5EF4-FFF2-40B4-BE49-F238E27FC236}">
                  <a16:creationId xmlns:a16="http://schemas.microsoft.com/office/drawing/2014/main" id="{04909570-A381-E5C9-B8BF-30883B5CE6D0}"/>
                </a:ext>
              </a:extLst>
            </p:cNvPr>
            <p:cNvSpPr/>
            <p:nvPr/>
          </p:nvSpPr>
          <p:spPr>
            <a:xfrm>
              <a:off x="-2897687" y="1467716"/>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19" name="Hexagon 42">
              <a:extLst>
                <a:ext uri="{FF2B5EF4-FFF2-40B4-BE49-F238E27FC236}">
                  <a16:creationId xmlns:a16="http://schemas.microsoft.com/office/drawing/2014/main" id="{B40EF82A-2AA0-A1A8-84D8-C90D5ED15FD6}"/>
                </a:ext>
              </a:extLst>
            </p:cNvPr>
            <p:cNvSpPr/>
            <p:nvPr/>
          </p:nvSpPr>
          <p:spPr>
            <a:xfrm>
              <a:off x="-2897687" y="2665295"/>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20" name="Hexagon 43">
              <a:extLst>
                <a:ext uri="{FF2B5EF4-FFF2-40B4-BE49-F238E27FC236}">
                  <a16:creationId xmlns:a16="http://schemas.microsoft.com/office/drawing/2014/main" id="{872A815F-50B1-36E8-3FEB-749BFD0A4DE3}"/>
                </a:ext>
              </a:extLst>
            </p:cNvPr>
            <p:cNvSpPr/>
            <p:nvPr/>
          </p:nvSpPr>
          <p:spPr>
            <a:xfrm>
              <a:off x="-2897687" y="3862875"/>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21" name="Hexagon 44">
              <a:extLst>
                <a:ext uri="{FF2B5EF4-FFF2-40B4-BE49-F238E27FC236}">
                  <a16:creationId xmlns:a16="http://schemas.microsoft.com/office/drawing/2014/main" id="{886824FF-3D6B-55EB-526A-ED0E2BC86A17}"/>
                </a:ext>
              </a:extLst>
            </p:cNvPr>
            <p:cNvSpPr/>
            <p:nvPr/>
          </p:nvSpPr>
          <p:spPr>
            <a:xfrm>
              <a:off x="-2897687" y="5060455"/>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22" name="Hexagon 45">
              <a:extLst>
                <a:ext uri="{FF2B5EF4-FFF2-40B4-BE49-F238E27FC236}">
                  <a16:creationId xmlns:a16="http://schemas.microsoft.com/office/drawing/2014/main" id="{B1A50A44-DAF5-4B09-86D3-36148A9A0BC8}"/>
                </a:ext>
              </a:extLst>
            </p:cNvPr>
            <p:cNvSpPr/>
            <p:nvPr/>
          </p:nvSpPr>
          <p:spPr>
            <a:xfrm>
              <a:off x="-1823925" y="867751"/>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23" name="Hexagon 46">
              <a:extLst>
                <a:ext uri="{FF2B5EF4-FFF2-40B4-BE49-F238E27FC236}">
                  <a16:creationId xmlns:a16="http://schemas.microsoft.com/office/drawing/2014/main" id="{5BF62C88-5BCD-9ADB-1DF6-66844C333F0D}"/>
                </a:ext>
              </a:extLst>
            </p:cNvPr>
            <p:cNvSpPr/>
            <p:nvPr/>
          </p:nvSpPr>
          <p:spPr>
            <a:xfrm>
              <a:off x="-1823925" y="2065330"/>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sp>
          <p:nvSpPr>
            <p:cNvPr id="24" name="Hexagon 48">
              <a:extLst>
                <a:ext uri="{FF2B5EF4-FFF2-40B4-BE49-F238E27FC236}">
                  <a16:creationId xmlns:a16="http://schemas.microsoft.com/office/drawing/2014/main" id="{7AE26F37-13AC-18DA-A211-30BE00BB9CC3}"/>
                </a:ext>
              </a:extLst>
            </p:cNvPr>
            <p:cNvSpPr/>
            <p:nvPr/>
          </p:nvSpPr>
          <p:spPr>
            <a:xfrm>
              <a:off x="-1823925" y="4460489"/>
              <a:ext cx="1376516" cy="1199930"/>
            </a:xfrm>
            <a:prstGeom prst="hexagon">
              <a:avLst/>
            </a:prstGeom>
            <a:no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ea typeface="思源黑体 CN Normal"/>
                <a:cs typeface="+mn-ea"/>
                <a:sym typeface="+mn-lt"/>
              </a:endParaRPr>
            </a:p>
          </p:txBody>
        </p:sp>
      </p:grpSp>
      <p:pic>
        <p:nvPicPr>
          <p:cNvPr id="25" name="图片占位符 9">
            <a:extLst>
              <a:ext uri="{FF2B5EF4-FFF2-40B4-BE49-F238E27FC236}">
                <a16:creationId xmlns:a16="http://schemas.microsoft.com/office/drawing/2014/main" id="{58E369CD-E981-7655-EB1C-B370F7427191}"/>
              </a:ext>
            </a:extLst>
          </p:cNvPr>
          <p:cNvPicPr>
            <a:picLocks noChangeAspect="1"/>
          </p:cNvPicPr>
          <p:nvPr/>
        </p:nvPicPr>
        <p:blipFill rotWithShape="1">
          <a:blip r:embed="rId2">
            <a:extLst>
              <a:ext uri="{28A0092B-C50C-407E-A947-70E740481C1C}">
                <a14:useLocalDpi xmlns:a14="http://schemas.microsoft.com/office/drawing/2010/main" val="0"/>
              </a:ext>
            </a:extLst>
          </a:blip>
          <a:srcRect b="17497"/>
          <a:stretch/>
        </p:blipFill>
        <p:spPr>
          <a:xfrm>
            <a:off x="7498130" y="281590"/>
            <a:ext cx="2652555" cy="4453016"/>
          </a:xfrm>
          <a:custGeom>
            <a:avLst/>
            <a:gdLst>
              <a:gd name="connsiteX0" fmla="*/ 0 w 3590250"/>
              <a:gd name="connsiteY0" fmla="*/ 0 h 4556418"/>
              <a:gd name="connsiteX1" fmla="*/ 3590250 w 3590250"/>
              <a:gd name="connsiteY1" fmla="*/ 0 h 4556418"/>
              <a:gd name="connsiteX2" fmla="*/ 3590250 w 3590250"/>
              <a:gd name="connsiteY2" fmla="*/ 4126809 h 4556418"/>
              <a:gd name="connsiteX3" fmla="*/ 1795125 w 3590250"/>
              <a:gd name="connsiteY3" fmla="*/ 4556418 h 4556418"/>
              <a:gd name="connsiteX4" fmla="*/ 0 w 3590250"/>
              <a:gd name="connsiteY4" fmla="*/ 4126809 h 4556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250" h="4556418">
                <a:moveTo>
                  <a:pt x="0" y="0"/>
                </a:moveTo>
                <a:lnTo>
                  <a:pt x="3590250" y="0"/>
                </a:lnTo>
                <a:lnTo>
                  <a:pt x="3590250" y="4126809"/>
                </a:lnTo>
                <a:lnTo>
                  <a:pt x="1795125" y="4556418"/>
                </a:lnTo>
                <a:lnTo>
                  <a:pt x="0" y="4126809"/>
                </a:lnTo>
                <a:close/>
              </a:path>
            </a:pathLst>
          </a:custGeom>
          <a:effectLst>
            <a:outerShdw blurRad="50800" dist="88900" dir="5400000" algn="t" rotWithShape="0">
              <a:prstClr val="black">
                <a:alpha val="40000"/>
              </a:prstClr>
            </a:outerShdw>
          </a:effectLst>
        </p:spPr>
      </p:pic>
      <p:grpSp>
        <p:nvGrpSpPr>
          <p:cNvPr id="27" name="Group 26">
            <a:extLst>
              <a:ext uri="{FF2B5EF4-FFF2-40B4-BE49-F238E27FC236}">
                <a16:creationId xmlns:a16="http://schemas.microsoft.com/office/drawing/2014/main" id="{D59748A2-7AD3-F11F-C2A8-49C2F3B9BF36}"/>
              </a:ext>
            </a:extLst>
          </p:cNvPr>
          <p:cNvGrpSpPr/>
          <p:nvPr/>
        </p:nvGrpSpPr>
        <p:grpSpPr>
          <a:xfrm>
            <a:off x="604838" y="1354896"/>
            <a:ext cx="6068510" cy="4825697"/>
            <a:chOff x="604838" y="1354896"/>
            <a:chExt cx="6068510" cy="4825697"/>
          </a:xfrm>
        </p:grpSpPr>
        <p:pic>
          <p:nvPicPr>
            <p:cNvPr id="4" name="Picture 3">
              <a:extLst>
                <a:ext uri="{FF2B5EF4-FFF2-40B4-BE49-F238E27FC236}">
                  <a16:creationId xmlns:a16="http://schemas.microsoft.com/office/drawing/2014/main" id="{74C443F0-C179-1C7A-E802-DC6BEB723757}"/>
                </a:ext>
              </a:extLst>
            </p:cNvPr>
            <p:cNvPicPr>
              <a:picLocks noChangeAspect="1"/>
            </p:cNvPicPr>
            <p:nvPr/>
          </p:nvPicPr>
          <p:blipFill>
            <a:blip r:embed="rId3"/>
            <a:stretch>
              <a:fillRect/>
            </a:stretch>
          </p:blipFill>
          <p:spPr>
            <a:xfrm>
              <a:off x="604838" y="1354896"/>
              <a:ext cx="6068510" cy="4825697"/>
            </a:xfrm>
            <a:prstGeom prst="rect">
              <a:avLst/>
            </a:prstGeom>
            <a:effectLst>
              <a:outerShdw blurRad="50800" dist="127000" dir="2700000" algn="tl" rotWithShape="0">
                <a:prstClr val="black">
                  <a:alpha val="40000"/>
                </a:prstClr>
              </a:outerShdw>
            </a:effectLst>
          </p:spPr>
        </p:pic>
        <p:pic>
          <p:nvPicPr>
            <p:cNvPr id="26" name="Picture 25">
              <a:extLst>
                <a:ext uri="{FF2B5EF4-FFF2-40B4-BE49-F238E27FC236}">
                  <a16:creationId xmlns:a16="http://schemas.microsoft.com/office/drawing/2014/main" id="{E5385797-7C15-64DC-C3E3-6149C88BED0A}"/>
                </a:ext>
              </a:extLst>
            </p:cNvPr>
            <p:cNvPicPr>
              <a:picLocks noChangeAspect="1"/>
            </p:cNvPicPr>
            <p:nvPr/>
          </p:nvPicPr>
          <p:blipFill>
            <a:blip r:embed="rId4"/>
            <a:stretch>
              <a:fillRect/>
            </a:stretch>
          </p:blipFill>
          <p:spPr>
            <a:xfrm>
              <a:off x="628689" y="2420174"/>
              <a:ext cx="550089" cy="3614866"/>
            </a:xfrm>
            <a:prstGeom prst="rect">
              <a:avLst/>
            </a:prstGeom>
          </p:spPr>
        </p:pic>
      </p:grpSp>
    </p:spTree>
    <p:extLst>
      <p:ext uri="{BB962C8B-B14F-4D97-AF65-F5344CB8AC3E}">
        <p14:creationId xmlns:p14="http://schemas.microsoft.com/office/powerpoint/2010/main" val="2454982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2" presetClass="entr" presetSubtype="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down)">
                                      <p:cBhvr>
                                        <p:cTn id="12" dur="500"/>
                                        <p:tgtEl>
                                          <p:spTgt spid="25"/>
                                        </p:tgtEl>
                                      </p:cBhvr>
                                    </p:animEffec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p:txBody>
          <a:bodyPr/>
          <a:lstStyle/>
          <a:p>
            <a:r>
              <a:rPr lang="en-GB" dirty="0"/>
              <a:t>Tool </a:t>
            </a:r>
            <a:r>
              <a:rPr lang="en-GB" altLang="zh-CN" dirty="0"/>
              <a:t>output</a:t>
            </a:r>
            <a:br>
              <a:rPr lang="en-GB" dirty="0"/>
            </a:br>
            <a:r>
              <a:rPr lang="en-GB" sz="2800" b="0" dirty="0"/>
              <a:t>TV (Trial Visit)</a:t>
            </a:r>
            <a:endParaRPr lang="en-GB" b="0" dirty="0"/>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26</a:t>
            </a:fld>
            <a:endParaRPr lang="en-GB"/>
          </a:p>
        </p:txBody>
      </p:sp>
      <p:sp>
        <p:nvSpPr>
          <p:cNvPr id="6" name="Content Placeholder 2">
            <a:extLst>
              <a:ext uri="{FF2B5EF4-FFF2-40B4-BE49-F238E27FC236}">
                <a16:creationId xmlns:a16="http://schemas.microsoft.com/office/drawing/2014/main" id="{9E00A5CD-9A93-C2A6-5252-F89AB94F8051}"/>
              </a:ext>
            </a:extLst>
          </p:cNvPr>
          <p:cNvSpPr txBox="1">
            <a:spLocks/>
          </p:cNvSpPr>
          <p:nvPr/>
        </p:nvSpPr>
        <p:spPr>
          <a:xfrm>
            <a:off x="8229600" y="1149997"/>
            <a:ext cx="3619500" cy="5038793"/>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latin typeface="Amasis MT Pro" panose="02040504050005020304" pitchFamily="18" charset="0"/>
            </a:endParaRPr>
          </a:p>
        </p:txBody>
      </p:sp>
      <p:pic>
        <p:nvPicPr>
          <p:cNvPr id="4" name="Picture 3">
            <a:extLst>
              <a:ext uri="{FF2B5EF4-FFF2-40B4-BE49-F238E27FC236}">
                <a16:creationId xmlns:a16="http://schemas.microsoft.com/office/drawing/2014/main" id="{2BF0B2B3-1E72-9AC1-1D9D-6616B5223E61}"/>
              </a:ext>
            </a:extLst>
          </p:cNvPr>
          <p:cNvPicPr>
            <a:picLocks noChangeAspect="1"/>
          </p:cNvPicPr>
          <p:nvPr/>
        </p:nvPicPr>
        <p:blipFill>
          <a:blip r:embed="rId3"/>
          <a:stretch>
            <a:fillRect/>
          </a:stretch>
        </p:blipFill>
        <p:spPr>
          <a:xfrm>
            <a:off x="8705688" y="1413700"/>
            <a:ext cx="3143412" cy="2273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053E3F04-ED01-38AE-CFBD-B51EABFDA395}"/>
              </a:ext>
            </a:extLst>
          </p:cNvPr>
          <p:cNvGrpSpPr/>
          <p:nvPr/>
        </p:nvGrpSpPr>
        <p:grpSpPr>
          <a:xfrm>
            <a:off x="604838" y="1149997"/>
            <a:ext cx="7539037" cy="5074241"/>
            <a:chOff x="604838" y="1149997"/>
            <a:chExt cx="7539037" cy="5074241"/>
          </a:xfrm>
        </p:grpSpPr>
        <p:pic>
          <p:nvPicPr>
            <p:cNvPr id="9" name="Picture 8">
              <a:extLst>
                <a:ext uri="{FF2B5EF4-FFF2-40B4-BE49-F238E27FC236}">
                  <a16:creationId xmlns:a16="http://schemas.microsoft.com/office/drawing/2014/main" id="{DA504245-FF51-D2C2-AB7A-5E3F05F3F6FA}"/>
                </a:ext>
              </a:extLst>
            </p:cNvPr>
            <p:cNvPicPr>
              <a:picLocks noChangeAspect="1"/>
            </p:cNvPicPr>
            <p:nvPr/>
          </p:nvPicPr>
          <p:blipFill>
            <a:blip r:embed="rId4"/>
            <a:stretch>
              <a:fillRect/>
            </a:stretch>
          </p:blipFill>
          <p:spPr>
            <a:xfrm>
              <a:off x="604838" y="1149997"/>
              <a:ext cx="7539037" cy="5074241"/>
            </a:xfrm>
            <a:prstGeom prst="rect">
              <a:avLst/>
            </a:prstGeom>
          </p:spPr>
        </p:pic>
        <p:pic>
          <p:nvPicPr>
            <p:cNvPr id="8" name="Picture 7">
              <a:extLst>
                <a:ext uri="{FF2B5EF4-FFF2-40B4-BE49-F238E27FC236}">
                  <a16:creationId xmlns:a16="http://schemas.microsoft.com/office/drawing/2014/main" id="{89B1D502-53F3-BBA9-8554-DB56106103F2}"/>
                </a:ext>
              </a:extLst>
            </p:cNvPr>
            <p:cNvPicPr>
              <a:picLocks noChangeAspect="1"/>
            </p:cNvPicPr>
            <p:nvPr/>
          </p:nvPicPr>
          <p:blipFill>
            <a:blip r:embed="rId5"/>
            <a:stretch>
              <a:fillRect/>
            </a:stretch>
          </p:blipFill>
          <p:spPr>
            <a:xfrm>
              <a:off x="641944" y="1610615"/>
              <a:ext cx="622313" cy="4456229"/>
            </a:xfrm>
            <a:prstGeom prst="rect">
              <a:avLst/>
            </a:prstGeom>
          </p:spPr>
        </p:pic>
      </p:grpSp>
      <p:cxnSp>
        <p:nvCxnSpPr>
          <p:cNvPr id="7" name="Connector: Elbow 6">
            <a:extLst>
              <a:ext uri="{FF2B5EF4-FFF2-40B4-BE49-F238E27FC236}">
                <a16:creationId xmlns:a16="http://schemas.microsoft.com/office/drawing/2014/main" id="{700EC56A-7991-DBC0-9C0E-A54A8F522CD5}"/>
              </a:ext>
            </a:extLst>
          </p:cNvPr>
          <p:cNvCxnSpPr>
            <a:cxnSpLocks/>
            <a:endCxn id="4" idx="1"/>
          </p:cNvCxnSpPr>
          <p:nvPr/>
        </p:nvCxnSpPr>
        <p:spPr>
          <a:xfrm>
            <a:off x="4600575" y="1809750"/>
            <a:ext cx="4105113" cy="740659"/>
          </a:xfrm>
          <a:prstGeom prst="bentConnector3">
            <a:avLst>
              <a:gd name="adj1" fmla="val 50000"/>
            </a:avLst>
          </a:prstGeom>
          <a:ln w="28575" cap="rnd" cmpd="sng">
            <a:solidFill>
              <a:srgbClr val="6070FF"/>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1805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120"/>
          <p:cNvSpPr/>
          <p:nvPr/>
        </p:nvSpPr>
        <p:spPr bwMode="auto">
          <a:xfrm>
            <a:off x="3609521" y="3699849"/>
            <a:ext cx="441320" cy="480126"/>
          </a:xfrm>
          <a:custGeom>
            <a:avLst/>
            <a:gdLst>
              <a:gd name="T0" fmla="*/ 71438 w 21600"/>
              <a:gd name="T1" fmla="*/ 71438 h 21600"/>
              <a:gd name="T2" fmla="*/ 71438 w 21600"/>
              <a:gd name="T3" fmla="*/ 71438 h 21600"/>
              <a:gd name="T4" fmla="*/ 71438 w 21600"/>
              <a:gd name="T5" fmla="*/ 71438 h 21600"/>
              <a:gd name="T6" fmla="*/ 71438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6949"/>
                </a:moveTo>
                <a:cubicBezTo>
                  <a:pt x="21600" y="7542"/>
                  <a:pt x="21408" y="8152"/>
                  <a:pt x="21018" y="8782"/>
                </a:cubicBezTo>
                <a:cubicBezTo>
                  <a:pt x="20628" y="9416"/>
                  <a:pt x="20110" y="10016"/>
                  <a:pt x="19458" y="10585"/>
                </a:cubicBezTo>
                <a:cubicBezTo>
                  <a:pt x="18807" y="11152"/>
                  <a:pt x="18041" y="11652"/>
                  <a:pt x="17159" y="12083"/>
                </a:cubicBezTo>
                <a:cubicBezTo>
                  <a:pt x="16275" y="12512"/>
                  <a:pt x="15327" y="12821"/>
                  <a:pt x="14315" y="12997"/>
                </a:cubicBezTo>
                <a:cubicBezTo>
                  <a:pt x="13880" y="13091"/>
                  <a:pt x="13493" y="13285"/>
                  <a:pt x="13151" y="13578"/>
                </a:cubicBezTo>
                <a:cubicBezTo>
                  <a:pt x="12809" y="13872"/>
                  <a:pt x="12641" y="14204"/>
                  <a:pt x="12641" y="14571"/>
                </a:cubicBezTo>
                <a:cubicBezTo>
                  <a:pt x="12641" y="14900"/>
                  <a:pt x="12713" y="15141"/>
                  <a:pt x="12865" y="15294"/>
                </a:cubicBezTo>
                <a:cubicBezTo>
                  <a:pt x="13015" y="15449"/>
                  <a:pt x="13178" y="15596"/>
                  <a:pt x="13365" y="15727"/>
                </a:cubicBezTo>
                <a:cubicBezTo>
                  <a:pt x="13546" y="15867"/>
                  <a:pt x="13717" y="16010"/>
                  <a:pt x="13875" y="16169"/>
                </a:cubicBezTo>
                <a:cubicBezTo>
                  <a:pt x="14032" y="16331"/>
                  <a:pt x="14126" y="16574"/>
                  <a:pt x="14161" y="16903"/>
                </a:cubicBezTo>
                <a:cubicBezTo>
                  <a:pt x="14195" y="17118"/>
                  <a:pt x="14187" y="17341"/>
                  <a:pt x="14134" y="17564"/>
                </a:cubicBezTo>
                <a:cubicBezTo>
                  <a:pt x="14099" y="17696"/>
                  <a:pt x="14201" y="17805"/>
                  <a:pt x="14433" y="17893"/>
                </a:cubicBezTo>
                <a:cubicBezTo>
                  <a:pt x="14668" y="17981"/>
                  <a:pt x="14956" y="18069"/>
                  <a:pt x="15295" y="18155"/>
                </a:cubicBezTo>
                <a:cubicBezTo>
                  <a:pt x="15637" y="18237"/>
                  <a:pt x="15987" y="18343"/>
                  <a:pt x="16345" y="18469"/>
                </a:cubicBezTo>
                <a:cubicBezTo>
                  <a:pt x="16705" y="18595"/>
                  <a:pt x="16975" y="18757"/>
                  <a:pt x="17165" y="18952"/>
                </a:cubicBezTo>
                <a:cubicBezTo>
                  <a:pt x="17265" y="19050"/>
                  <a:pt x="17352" y="19233"/>
                  <a:pt x="17416" y="19512"/>
                </a:cubicBezTo>
                <a:cubicBezTo>
                  <a:pt x="17477" y="19791"/>
                  <a:pt x="17520" y="20090"/>
                  <a:pt x="17536" y="20416"/>
                </a:cubicBezTo>
                <a:cubicBezTo>
                  <a:pt x="17554" y="20728"/>
                  <a:pt x="17527" y="21001"/>
                  <a:pt x="17464" y="21242"/>
                </a:cubicBezTo>
                <a:cubicBezTo>
                  <a:pt x="17394" y="21480"/>
                  <a:pt x="17269" y="21600"/>
                  <a:pt x="17090" y="21600"/>
                </a:cubicBezTo>
                <a:lnTo>
                  <a:pt x="4497" y="21600"/>
                </a:lnTo>
                <a:cubicBezTo>
                  <a:pt x="4329" y="21600"/>
                  <a:pt x="4206" y="21480"/>
                  <a:pt x="4131" y="21242"/>
                </a:cubicBezTo>
                <a:cubicBezTo>
                  <a:pt x="4061" y="21001"/>
                  <a:pt x="4032" y="20728"/>
                  <a:pt x="4048" y="20416"/>
                </a:cubicBezTo>
                <a:cubicBezTo>
                  <a:pt x="4066" y="20090"/>
                  <a:pt x="4110" y="19791"/>
                  <a:pt x="4171" y="19512"/>
                </a:cubicBezTo>
                <a:cubicBezTo>
                  <a:pt x="4235" y="19233"/>
                  <a:pt x="4318" y="19050"/>
                  <a:pt x="4422" y="18952"/>
                </a:cubicBezTo>
                <a:cubicBezTo>
                  <a:pt x="4617" y="18768"/>
                  <a:pt x="4889" y="18607"/>
                  <a:pt x="5239" y="18475"/>
                </a:cubicBezTo>
                <a:cubicBezTo>
                  <a:pt x="5589" y="18345"/>
                  <a:pt x="5933" y="18237"/>
                  <a:pt x="6270" y="18155"/>
                </a:cubicBezTo>
                <a:cubicBezTo>
                  <a:pt x="6606" y="18069"/>
                  <a:pt x="6897" y="17984"/>
                  <a:pt x="7146" y="17902"/>
                </a:cubicBezTo>
                <a:cubicBezTo>
                  <a:pt x="7394" y="17817"/>
                  <a:pt x="7498" y="17705"/>
                  <a:pt x="7463" y="17564"/>
                </a:cubicBezTo>
                <a:cubicBezTo>
                  <a:pt x="7429" y="17432"/>
                  <a:pt x="7413" y="17312"/>
                  <a:pt x="7413" y="17205"/>
                </a:cubicBezTo>
                <a:lnTo>
                  <a:pt x="7413" y="16903"/>
                </a:lnTo>
                <a:cubicBezTo>
                  <a:pt x="7429" y="16574"/>
                  <a:pt x="7520" y="16331"/>
                  <a:pt x="7687" y="16169"/>
                </a:cubicBezTo>
                <a:cubicBezTo>
                  <a:pt x="7852" y="16010"/>
                  <a:pt x="8035" y="15867"/>
                  <a:pt x="8223" y="15727"/>
                </a:cubicBezTo>
                <a:cubicBezTo>
                  <a:pt x="8417" y="15592"/>
                  <a:pt x="8585" y="15446"/>
                  <a:pt x="8729" y="15294"/>
                </a:cubicBezTo>
                <a:cubicBezTo>
                  <a:pt x="8873" y="15141"/>
                  <a:pt x="8945" y="14900"/>
                  <a:pt x="8945" y="14571"/>
                </a:cubicBezTo>
                <a:cubicBezTo>
                  <a:pt x="8945" y="14204"/>
                  <a:pt x="8777" y="13875"/>
                  <a:pt x="8441" y="13578"/>
                </a:cubicBezTo>
                <a:cubicBezTo>
                  <a:pt x="8103" y="13282"/>
                  <a:pt x="7706" y="13091"/>
                  <a:pt x="7247" y="12997"/>
                </a:cubicBezTo>
                <a:cubicBezTo>
                  <a:pt x="6251" y="12812"/>
                  <a:pt x="5311" y="12497"/>
                  <a:pt x="4435" y="12063"/>
                </a:cubicBezTo>
                <a:cubicBezTo>
                  <a:pt x="3554" y="11628"/>
                  <a:pt x="2790" y="11129"/>
                  <a:pt x="2134" y="10571"/>
                </a:cubicBezTo>
                <a:cubicBezTo>
                  <a:pt x="1479" y="10013"/>
                  <a:pt x="959" y="9416"/>
                  <a:pt x="573" y="8782"/>
                </a:cubicBezTo>
                <a:cubicBezTo>
                  <a:pt x="190" y="8152"/>
                  <a:pt x="0" y="7542"/>
                  <a:pt x="0" y="6949"/>
                </a:cubicBezTo>
                <a:lnTo>
                  <a:pt x="0" y="4320"/>
                </a:lnTo>
                <a:cubicBezTo>
                  <a:pt x="0" y="4008"/>
                  <a:pt x="93" y="3756"/>
                  <a:pt x="286" y="3554"/>
                </a:cubicBezTo>
                <a:cubicBezTo>
                  <a:pt x="475" y="3354"/>
                  <a:pt x="713" y="3254"/>
                  <a:pt x="999" y="3254"/>
                </a:cubicBezTo>
                <a:lnTo>
                  <a:pt x="5124" y="3254"/>
                </a:lnTo>
                <a:cubicBezTo>
                  <a:pt x="5108" y="3140"/>
                  <a:pt x="5098" y="3025"/>
                  <a:pt x="5098" y="2902"/>
                </a:cubicBezTo>
                <a:lnTo>
                  <a:pt x="5098" y="2505"/>
                </a:lnTo>
                <a:cubicBezTo>
                  <a:pt x="5098" y="2006"/>
                  <a:pt x="5119" y="1595"/>
                  <a:pt x="5156" y="1266"/>
                </a:cubicBezTo>
                <a:cubicBezTo>
                  <a:pt x="5194" y="940"/>
                  <a:pt x="5260" y="684"/>
                  <a:pt x="5354" y="498"/>
                </a:cubicBezTo>
                <a:cubicBezTo>
                  <a:pt x="5445" y="320"/>
                  <a:pt x="5581" y="188"/>
                  <a:pt x="5754" y="112"/>
                </a:cubicBezTo>
                <a:cubicBezTo>
                  <a:pt x="5928" y="38"/>
                  <a:pt x="6166" y="0"/>
                  <a:pt x="6465" y="0"/>
                </a:cubicBezTo>
                <a:lnTo>
                  <a:pt x="15133" y="0"/>
                </a:lnTo>
                <a:cubicBezTo>
                  <a:pt x="15410" y="0"/>
                  <a:pt x="15645" y="38"/>
                  <a:pt x="15829" y="112"/>
                </a:cubicBezTo>
                <a:cubicBezTo>
                  <a:pt x="16011" y="188"/>
                  <a:pt x="16150" y="320"/>
                  <a:pt x="16243" y="498"/>
                </a:cubicBezTo>
                <a:cubicBezTo>
                  <a:pt x="16337" y="684"/>
                  <a:pt x="16404" y="940"/>
                  <a:pt x="16436" y="1266"/>
                </a:cubicBezTo>
                <a:cubicBezTo>
                  <a:pt x="16470" y="1595"/>
                  <a:pt x="16485" y="2006"/>
                  <a:pt x="16485" y="2505"/>
                </a:cubicBezTo>
                <a:lnTo>
                  <a:pt x="16485" y="2864"/>
                </a:lnTo>
                <a:cubicBezTo>
                  <a:pt x="16485" y="2990"/>
                  <a:pt x="16477" y="3119"/>
                  <a:pt x="16460" y="3251"/>
                </a:cubicBezTo>
                <a:lnTo>
                  <a:pt x="20604" y="3251"/>
                </a:lnTo>
                <a:cubicBezTo>
                  <a:pt x="20884" y="3251"/>
                  <a:pt x="21119" y="3351"/>
                  <a:pt x="21314" y="3551"/>
                </a:cubicBezTo>
                <a:cubicBezTo>
                  <a:pt x="21504" y="3754"/>
                  <a:pt x="21600" y="4006"/>
                  <a:pt x="21600" y="4318"/>
                </a:cubicBezTo>
                <a:lnTo>
                  <a:pt x="21600" y="6949"/>
                </a:lnTo>
                <a:close/>
                <a:moveTo>
                  <a:pt x="6283" y="10550"/>
                </a:moveTo>
                <a:cubicBezTo>
                  <a:pt x="6072" y="9798"/>
                  <a:pt x="5883" y="8979"/>
                  <a:pt x="5714" y="8083"/>
                </a:cubicBezTo>
                <a:cubicBezTo>
                  <a:pt x="5549" y="7190"/>
                  <a:pt x="5407" y="6300"/>
                  <a:pt x="5287" y="5416"/>
                </a:cubicBezTo>
                <a:lnTo>
                  <a:pt x="1963" y="5416"/>
                </a:lnTo>
                <a:lnTo>
                  <a:pt x="1963" y="6949"/>
                </a:lnTo>
                <a:cubicBezTo>
                  <a:pt x="1963" y="7137"/>
                  <a:pt x="2064" y="7390"/>
                  <a:pt x="2264" y="7710"/>
                </a:cubicBezTo>
                <a:cubicBezTo>
                  <a:pt x="2462" y="8030"/>
                  <a:pt x="2753" y="8358"/>
                  <a:pt x="3127" y="8700"/>
                </a:cubicBezTo>
                <a:cubicBezTo>
                  <a:pt x="3501" y="9040"/>
                  <a:pt x="3955" y="9381"/>
                  <a:pt x="4489" y="9707"/>
                </a:cubicBezTo>
                <a:cubicBezTo>
                  <a:pt x="5023" y="10033"/>
                  <a:pt x="5618" y="10315"/>
                  <a:pt x="6283" y="10550"/>
                </a:cubicBezTo>
                <a:moveTo>
                  <a:pt x="19629" y="5416"/>
                </a:moveTo>
                <a:lnTo>
                  <a:pt x="16281" y="5416"/>
                </a:lnTo>
                <a:cubicBezTo>
                  <a:pt x="16179" y="6300"/>
                  <a:pt x="16042" y="7190"/>
                  <a:pt x="15877" y="8083"/>
                </a:cubicBezTo>
                <a:cubicBezTo>
                  <a:pt x="15712" y="8979"/>
                  <a:pt x="15522" y="9798"/>
                  <a:pt x="15309" y="10550"/>
                </a:cubicBezTo>
                <a:cubicBezTo>
                  <a:pt x="15974" y="10315"/>
                  <a:pt x="16575" y="10033"/>
                  <a:pt x="17106" y="9707"/>
                </a:cubicBezTo>
                <a:cubicBezTo>
                  <a:pt x="17637" y="9381"/>
                  <a:pt x="18091" y="9040"/>
                  <a:pt x="18468" y="8700"/>
                </a:cubicBezTo>
                <a:cubicBezTo>
                  <a:pt x="18844" y="8358"/>
                  <a:pt x="19130" y="8030"/>
                  <a:pt x="19330" y="7710"/>
                </a:cubicBezTo>
                <a:cubicBezTo>
                  <a:pt x="19531" y="7390"/>
                  <a:pt x="19629" y="7137"/>
                  <a:pt x="19629" y="6949"/>
                </a:cubicBezTo>
                <a:lnTo>
                  <a:pt x="19629" y="5416"/>
                </a:lnTo>
                <a:close/>
              </a:path>
            </a:pathLst>
          </a:custGeom>
          <a:solidFill>
            <a:schemeClr val="bg1"/>
          </a:solidFill>
          <a:ln>
            <a:noFill/>
          </a:ln>
          <a:effectLst/>
        </p:spPr>
        <p:txBody>
          <a:bodyPr lIns="0" tIns="0" rIns="0" bIns="0"/>
          <a:lstStyle/>
          <a:p>
            <a:endParaRPr lang="zh-CN" altLang="en-US" sz="2400">
              <a:latin typeface="+mn-ea"/>
            </a:endParaRPr>
          </a:p>
        </p:txBody>
      </p:sp>
      <p:sp>
        <p:nvSpPr>
          <p:cNvPr id="42" name="AutoShape 121"/>
          <p:cNvSpPr/>
          <p:nvPr/>
        </p:nvSpPr>
        <p:spPr bwMode="auto">
          <a:xfrm>
            <a:off x="4278379" y="3807250"/>
            <a:ext cx="441320" cy="480126"/>
          </a:xfrm>
          <a:custGeom>
            <a:avLst/>
            <a:gdLst>
              <a:gd name="T0" fmla="*/ 71438 w 21600"/>
              <a:gd name="T1" fmla="*/ 71438 h 21600"/>
              <a:gd name="T2" fmla="*/ 71438 w 21600"/>
              <a:gd name="T3" fmla="*/ 71438 h 21600"/>
              <a:gd name="T4" fmla="*/ 71438 w 21600"/>
              <a:gd name="T5" fmla="*/ 71438 h 21600"/>
              <a:gd name="T6" fmla="*/ 71438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684" y="0"/>
                </a:moveTo>
                <a:cubicBezTo>
                  <a:pt x="20941" y="0"/>
                  <a:pt x="21159" y="104"/>
                  <a:pt x="21336" y="311"/>
                </a:cubicBezTo>
                <a:cubicBezTo>
                  <a:pt x="21512" y="517"/>
                  <a:pt x="21600" y="760"/>
                  <a:pt x="21600" y="1048"/>
                </a:cubicBezTo>
                <a:lnTo>
                  <a:pt x="21600" y="16237"/>
                </a:lnTo>
                <a:cubicBezTo>
                  <a:pt x="21600" y="16522"/>
                  <a:pt x="21512" y="16768"/>
                  <a:pt x="21336" y="16970"/>
                </a:cubicBezTo>
                <a:cubicBezTo>
                  <a:pt x="21162" y="17174"/>
                  <a:pt x="20944" y="17275"/>
                  <a:pt x="20684" y="17275"/>
                </a:cubicBezTo>
                <a:lnTo>
                  <a:pt x="19807" y="17275"/>
                </a:lnTo>
                <a:lnTo>
                  <a:pt x="19807" y="17370"/>
                </a:lnTo>
                <a:cubicBezTo>
                  <a:pt x="19807" y="17949"/>
                  <a:pt x="19709" y="18499"/>
                  <a:pt x="19513" y="19017"/>
                </a:cubicBezTo>
                <a:cubicBezTo>
                  <a:pt x="19318" y="19535"/>
                  <a:pt x="19060" y="19985"/>
                  <a:pt x="18747" y="20362"/>
                </a:cubicBezTo>
                <a:cubicBezTo>
                  <a:pt x="18433" y="20739"/>
                  <a:pt x="18051" y="21038"/>
                  <a:pt x="17608" y="21263"/>
                </a:cubicBezTo>
                <a:cubicBezTo>
                  <a:pt x="17167" y="21488"/>
                  <a:pt x="16697" y="21600"/>
                  <a:pt x="16198" y="21600"/>
                </a:cubicBezTo>
                <a:cubicBezTo>
                  <a:pt x="15705" y="21600"/>
                  <a:pt x="15238" y="21488"/>
                  <a:pt x="14797" y="21263"/>
                </a:cubicBezTo>
                <a:cubicBezTo>
                  <a:pt x="14353" y="21038"/>
                  <a:pt x="13974" y="20739"/>
                  <a:pt x="13653" y="20362"/>
                </a:cubicBezTo>
                <a:cubicBezTo>
                  <a:pt x="13332" y="19985"/>
                  <a:pt x="13078" y="19535"/>
                  <a:pt x="12887" y="19017"/>
                </a:cubicBezTo>
                <a:cubicBezTo>
                  <a:pt x="12696" y="18499"/>
                  <a:pt x="12600" y="17949"/>
                  <a:pt x="12600" y="17370"/>
                </a:cubicBezTo>
                <a:lnTo>
                  <a:pt x="12600" y="17275"/>
                </a:lnTo>
                <a:lnTo>
                  <a:pt x="9000" y="17275"/>
                </a:lnTo>
                <a:lnTo>
                  <a:pt x="9000" y="17370"/>
                </a:lnTo>
                <a:cubicBezTo>
                  <a:pt x="9000" y="17949"/>
                  <a:pt x="8904" y="18499"/>
                  <a:pt x="8713" y="19017"/>
                </a:cubicBezTo>
                <a:cubicBezTo>
                  <a:pt x="8522" y="19535"/>
                  <a:pt x="8265" y="19985"/>
                  <a:pt x="7947" y="20362"/>
                </a:cubicBezTo>
                <a:cubicBezTo>
                  <a:pt x="7629" y="20739"/>
                  <a:pt x="7244" y="21038"/>
                  <a:pt x="6803" y="21263"/>
                </a:cubicBezTo>
                <a:cubicBezTo>
                  <a:pt x="6360" y="21488"/>
                  <a:pt x="5895" y="21600"/>
                  <a:pt x="5402" y="21600"/>
                </a:cubicBezTo>
                <a:cubicBezTo>
                  <a:pt x="4910" y="21600"/>
                  <a:pt x="4441" y="21488"/>
                  <a:pt x="4004" y="21263"/>
                </a:cubicBezTo>
                <a:cubicBezTo>
                  <a:pt x="3558" y="21038"/>
                  <a:pt x="3179" y="20739"/>
                  <a:pt x="2858" y="20362"/>
                </a:cubicBezTo>
                <a:cubicBezTo>
                  <a:pt x="2537" y="19985"/>
                  <a:pt x="2282" y="19535"/>
                  <a:pt x="2091" y="19017"/>
                </a:cubicBezTo>
                <a:cubicBezTo>
                  <a:pt x="1900" y="18499"/>
                  <a:pt x="1805" y="17949"/>
                  <a:pt x="1805" y="17370"/>
                </a:cubicBezTo>
                <a:lnTo>
                  <a:pt x="1805" y="17275"/>
                </a:lnTo>
                <a:lnTo>
                  <a:pt x="891" y="17275"/>
                </a:lnTo>
                <a:cubicBezTo>
                  <a:pt x="647" y="17275"/>
                  <a:pt x="438" y="17167"/>
                  <a:pt x="262" y="16961"/>
                </a:cubicBezTo>
                <a:cubicBezTo>
                  <a:pt x="88" y="16755"/>
                  <a:pt x="0" y="16514"/>
                  <a:pt x="0" y="16237"/>
                </a:cubicBezTo>
                <a:lnTo>
                  <a:pt x="0" y="10669"/>
                </a:lnTo>
                <a:cubicBezTo>
                  <a:pt x="0" y="10442"/>
                  <a:pt x="27" y="10205"/>
                  <a:pt x="69" y="9961"/>
                </a:cubicBezTo>
                <a:cubicBezTo>
                  <a:pt x="118" y="9716"/>
                  <a:pt x="186" y="9474"/>
                  <a:pt x="274" y="9228"/>
                </a:cubicBezTo>
                <a:cubicBezTo>
                  <a:pt x="365" y="8984"/>
                  <a:pt x="470" y="8751"/>
                  <a:pt x="593" y="8526"/>
                </a:cubicBezTo>
                <a:cubicBezTo>
                  <a:pt x="713" y="8302"/>
                  <a:pt x="838" y="8115"/>
                  <a:pt x="960" y="7965"/>
                </a:cubicBezTo>
                <a:lnTo>
                  <a:pt x="3573" y="4906"/>
                </a:lnTo>
                <a:cubicBezTo>
                  <a:pt x="3698" y="4760"/>
                  <a:pt x="3856" y="4613"/>
                  <a:pt x="4053" y="4475"/>
                </a:cubicBezTo>
                <a:cubicBezTo>
                  <a:pt x="4248" y="4331"/>
                  <a:pt x="4450" y="4210"/>
                  <a:pt x="4658" y="4109"/>
                </a:cubicBezTo>
                <a:cubicBezTo>
                  <a:pt x="4864" y="4005"/>
                  <a:pt x="5071" y="3928"/>
                  <a:pt x="5278" y="3867"/>
                </a:cubicBezTo>
                <a:cubicBezTo>
                  <a:pt x="5486" y="3807"/>
                  <a:pt x="5687" y="3775"/>
                  <a:pt x="5882" y="3775"/>
                </a:cubicBezTo>
                <a:lnTo>
                  <a:pt x="6820" y="3775"/>
                </a:lnTo>
                <a:lnTo>
                  <a:pt x="6820" y="1048"/>
                </a:lnTo>
                <a:cubicBezTo>
                  <a:pt x="6820" y="760"/>
                  <a:pt x="6909" y="517"/>
                  <a:pt x="7082" y="311"/>
                </a:cubicBezTo>
                <a:cubicBezTo>
                  <a:pt x="7259" y="104"/>
                  <a:pt x="7464" y="0"/>
                  <a:pt x="7700" y="0"/>
                </a:cubicBezTo>
                <a:lnTo>
                  <a:pt x="20684" y="0"/>
                </a:lnTo>
                <a:close/>
                <a:moveTo>
                  <a:pt x="6791" y="6439"/>
                </a:moveTo>
                <a:lnTo>
                  <a:pt x="5878" y="6439"/>
                </a:lnTo>
                <a:cubicBezTo>
                  <a:pt x="5799" y="6439"/>
                  <a:pt x="5677" y="6479"/>
                  <a:pt x="5510" y="6551"/>
                </a:cubicBezTo>
                <a:cubicBezTo>
                  <a:pt x="5341" y="6626"/>
                  <a:pt x="5224" y="6704"/>
                  <a:pt x="5153" y="6784"/>
                </a:cubicBezTo>
                <a:lnTo>
                  <a:pt x="2540" y="9831"/>
                </a:lnTo>
                <a:cubicBezTo>
                  <a:pt x="2478" y="9903"/>
                  <a:pt x="2412" y="10041"/>
                  <a:pt x="2351" y="10240"/>
                </a:cubicBezTo>
                <a:cubicBezTo>
                  <a:pt x="2290" y="10436"/>
                  <a:pt x="2258" y="10580"/>
                  <a:pt x="2258" y="10672"/>
                </a:cubicBezTo>
                <a:lnTo>
                  <a:pt x="2258" y="11527"/>
                </a:lnTo>
                <a:lnTo>
                  <a:pt x="6796" y="11527"/>
                </a:lnTo>
                <a:lnTo>
                  <a:pt x="6796" y="6439"/>
                </a:lnTo>
                <a:lnTo>
                  <a:pt x="6791" y="6439"/>
                </a:lnTo>
                <a:close/>
                <a:moveTo>
                  <a:pt x="5395" y="18942"/>
                </a:moveTo>
                <a:cubicBezTo>
                  <a:pt x="5760" y="18942"/>
                  <a:pt x="6076" y="18789"/>
                  <a:pt x="6340" y="18481"/>
                </a:cubicBezTo>
                <a:cubicBezTo>
                  <a:pt x="6600" y="18172"/>
                  <a:pt x="6732" y="17805"/>
                  <a:pt x="6732" y="17373"/>
                </a:cubicBezTo>
                <a:cubicBezTo>
                  <a:pt x="6732" y="16941"/>
                  <a:pt x="6600" y="16569"/>
                  <a:pt x="6340" y="16252"/>
                </a:cubicBezTo>
                <a:cubicBezTo>
                  <a:pt x="6078" y="15944"/>
                  <a:pt x="5762" y="15786"/>
                  <a:pt x="5395" y="15786"/>
                </a:cubicBezTo>
                <a:cubicBezTo>
                  <a:pt x="5028" y="15786"/>
                  <a:pt x="4714" y="15942"/>
                  <a:pt x="4445" y="16247"/>
                </a:cubicBezTo>
                <a:cubicBezTo>
                  <a:pt x="4180" y="16558"/>
                  <a:pt x="4046" y="16932"/>
                  <a:pt x="4046" y="17373"/>
                </a:cubicBezTo>
                <a:cubicBezTo>
                  <a:pt x="4046" y="17805"/>
                  <a:pt x="4180" y="18172"/>
                  <a:pt x="4445" y="18481"/>
                </a:cubicBezTo>
                <a:cubicBezTo>
                  <a:pt x="4714" y="18789"/>
                  <a:pt x="5028" y="18942"/>
                  <a:pt x="5395" y="18942"/>
                </a:cubicBezTo>
                <a:moveTo>
                  <a:pt x="16195" y="18942"/>
                </a:moveTo>
                <a:cubicBezTo>
                  <a:pt x="16560" y="18942"/>
                  <a:pt x="16878" y="18789"/>
                  <a:pt x="17145" y="18481"/>
                </a:cubicBezTo>
                <a:cubicBezTo>
                  <a:pt x="17410" y="18172"/>
                  <a:pt x="17544" y="17805"/>
                  <a:pt x="17544" y="17373"/>
                </a:cubicBezTo>
                <a:cubicBezTo>
                  <a:pt x="17544" y="16941"/>
                  <a:pt x="17412" y="16569"/>
                  <a:pt x="17150" y="16252"/>
                </a:cubicBezTo>
                <a:cubicBezTo>
                  <a:pt x="16890" y="15944"/>
                  <a:pt x="16572" y="15786"/>
                  <a:pt x="16195" y="15786"/>
                </a:cubicBezTo>
                <a:cubicBezTo>
                  <a:pt x="15828" y="15786"/>
                  <a:pt x="15514" y="15942"/>
                  <a:pt x="15250" y="16247"/>
                </a:cubicBezTo>
                <a:cubicBezTo>
                  <a:pt x="14990" y="16558"/>
                  <a:pt x="14858" y="16932"/>
                  <a:pt x="14858" y="17373"/>
                </a:cubicBezTo>
                <a:cubicBezTo>
                  <a:pt x="14858" y="17805"/>
                  <a:pt x="14990" y="18172"/>
                  <a:pt x="15250" y="18481"/>
                </a:cubicBezTo>
                <a:cubicBezTo>
                  <a:pt x="15512" y="18789"/>
                  <a:pt x="15825" y="18942"/>
                  <a:pt x="16195" y="18942"/>
                </a:cubicBezTo>
              </a:path>
            </a:pathLst>
          </a:custGeom>
          <a:solidFill>
            <a:schemeClr val="bg1"/>
          </a:solidFill>
          <a:ln>
            <a:noFill/>
          </a:ln>
          <a:effectLst/>
        </p:spPr>
        <p:txBody>
          <a:bodyPr lIns="0" tIns="0" rIns="0" bIns="0"/>
          <a:lstStyle/>
          <a:p>
            <a:endParaRPr lang="zh-CN" altLang="en-US" sz="2400">
              <a:latin typeface="+mn-ea"/>
            </a:endParaRPr>
          </a:p>
        </p:txBody>
      </p:sp>
      <p:sp>
        <p:nvSpPr>
          <p:cNvPr id="11" name="Title 1">
            <a:extLst>
              <a:ext uri="{FF2B5EF4-FFF2-40B4-BE49-F238E27FC236}">
                <a16:creationId xmlns:a16="http://schemas.microsoft.com/office/drawing/2014/main" id="{4D9AB9DA-9A0D-CD39-9F33-54C916DE8DC1}"/>
              </a:ext>
            </a:extLst>
          </p:cNvPr>
          <p:cNvSpPr>
            <a:spLocks noGrp="1"/>
          </p:cNvSpPr>
          <p:nvPr>
            <p:ph type="title"/>
          </p:nvPr>
        </p:nvSpPr>
        <p:spPr>
          <a:xfrm>
            <a:off x="604838" y="311086"/>
            <a:ext cx="7364412" cy="1065278"/>
          </a:xfrm>
        </p:spPr>
        <p:txBody>
          <a:bodyPr/>
          <a:lstStyle/>
          <a:p>
            <a:r>
              <a:rPr lang="en-GB" dirty="0"/>
              <a:t>Tool output – usage</a:t>
            </a:r>
            <a:br>
              <a:rPr lang="en-GB" dirty="0"/>
            </a:br>
            <a:endParaRPr lang="en-GB" b="0" dirty="0"/>
          </a:p>
        </p:txBody>
      </p:sp>
      <p:pic>
        <p:nvPicPr>
          <p:cNvPr id="3" name="Graphic 2">
            <a:extLst>
              <a:ext uri="{FF2B5EF4-FFF2-40B4-BE49-F238E27FC236}">
                <a16:creationId xmlns:a16="http://schemas.microsoft.com/office/drawing/2014/main" id="{2DD5D06D-4D92-0CAC-5485-88F777FAEB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1914" y="2107023"/>
            <a:ext cx="1270309" cy="1270309"/>
          </a:xfrm>
          <a:prstGeom prst="rect">
            <a:avLst/>
          </a:prstGeom>
        </p:spPr>
      </p:pic>
      <p:pic>
        <p:nvPicPr>
          <p:cNvPr id="6" name="Graphic 5">
            <a:extLst>
              <a:ext uri="{FF2B5EF4-FFF2-40B4-BE49-F238E27FC236}">
                <a16:creationId xmlns:a16="http://schemas.microsoft.com/office/drawing/2014/main" id="{C4C65926-0D5E-C53C-10ED-5EE65CD20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807" y="2571657"/>
            <a:ext cx="1270309" cy="1270309"/>
          </a:xfrm>
          <a:prstGeom prst="rect">
            <a:avLst/>
          </a:prstGeom>
          <a:effectLst>
            <a:outerShdw blurRad="50800" dist="38100" dir="2700000" algn="tl" rotWithShape="0">
              <a:prstClr val="black">
                <a:alpha val="40000"/>
              </a:prstClr>
            </a:outerShdw>
          </a:effectLst>
        </p:spPr>
      </p:pic>
      <p:pic>
        <p:nvPicPr>
          <p:cNvPr id="7" name="Graphic 6">
            <a:extLst>
              <a:ext uri="{FF2B5EF4-FFF2-40B4-BE49-F238E27FC236}">
                <a16:creationId xmlns:a16="http://schemas.microsoft.com/office/drawing/2014/main" id="{EB2CDB71-0D1E-17BF-C44B-DC41FBFCD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8010" y="3240943"/>
            <a:ext cx="1270309" cy="1270309"/>
          </a:xfrm>
          <a:prstGeom prst="rect">
            <a:avLst/>
          </a:prstGeom>
          <a:effectLst>
            <a:outerShdw blurRad="50800" dist="38100" dir="10800000" algn="r" rotWithShape="0">
              <a:prstClr val="black">
                <a:alpha val="40000"/>
              </a:prstClr>
            </a:outerShdw>
          </a:effectLst>
        </p:spPr>
      </p:pic>
      <p:sp>
        <p:nvSpPr>
          <p:cNvPr id="8" name="Freeform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9B6F405F-8556-96CF-5DB8-A99D34F43D09}"/>
              </a:ext>
            </a:extLst>
          </p:cNvPr>
          <p:cNvSpPr>
            <a:spLocks/>
          </p:cNvSpPr>
          <p:nvPr/>
        </p:nvSpPr>
        <p:spPr bwMode="auto">
          <a:xfrm>
            <a:off x="3772905" y="2162634"/>
            <a:ext cx="5027790" cy="3159233"/>
          </a:xfrm>
          <a:custGeom>
            <a:avLst/>
            <a:gdLst>
              <a:gd name="T0" fmla="*/ 3664 w 4456"/>
              <a:gd name="T1" fmla="*/ 2115 h 2572"/>
              <a:gd name="T2" fmla="*/ 793 w 4456"/>
              <a:gd name="T3" fmla="*/ 2115 h 2572"/>
              <a:gd name="T4" fmla="*/ 793 w 4456"/>
              <a:gd name="T5" fmla="*/ 458 h 2572"/>
              <a:gd name="T6" fmla="*/ 3664 w 4456"/>
              <a:gd name="T7" fmla="*/ 458 h 2572"/>
              <a:gd name="T8" fmla="*/ 3664 w 4456"/>
              <a:gd name="T9" fmla="*/ 2115 h 2572"/>
            </a:gdLst>
            <a:ahLst/>
            <a:cxnLst>
              <a:cxn ang="0">
                <a:pos x="T0" y="T1"/>
              </a:cxn>
              <a:cxn ang="0">
                <a:pos x="T2" y="T3"/>
              </a:cxn>
              <a:cxn ang="0">
                <a:pos x="T4" y="T5"/>
              </a:cxn>
              <a:cxn ang="0">
                <a:pos x="T6" y="T7"/>
              </a:cxn>
              <a:cxn ang="0">
                <a:pos x="T8" y="T9"/>
              </a:cxn>
            </a:cxnLst>
            <a:rect l="0" t="0" r="r" b="b"/>
            <a:pathLst>
              <a:path w="4456" h="2572">
                <a:moveTo>
                  <a:pt x="3664" y="2115"/>
                </a:moveTo>
                <a:cubicBezTo>
                  <a:pt x="2871" y="2572"/>
                  <a:pt x="1586" y="2572"/>
                  <a:pt x="793" y="2115"/>
                </a:cubicBezTo>
                <a:cubicBezTo>
                  <a:pt x="0" y="1657"/>
                  <a:pt x="0" y="915"/>
                  <a:pt x="793" y="458"/>
                </a:cubicBezTo>
                <a:cubicBezTo>
                  <a:pt x="1586" y="0"/>
                  <a:pt x="2871" y="0"/>
                  <a:pt x="3664" y="458"/>
                </a:cubicBezTo>
                <a:cubicBezTo>
                  <a:pt x="4456" y="915"/>
                  <a:pt x="4456" y="1657"/>
                  <a:pt x="3664" y="2115"/>
                </a:cubicBezTo>
              </a:path>
            </a:pathLst>
          </a:custGeom>
          <a:solidFill>
            <a:srgbClr val="0250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9" name="Freeform 6"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BB9AD970-7F88-82FE-3E7D-E6B9AD9A3C22}"/>
              </a:ext>
            </a:extLst>
          </p:cNvPr>
          <p:cNvSpPr>
            <a:spLocks/>
          </p:cNvSpPr>
          <p:nvPr/>
        </p:nvSpPr>
        <p:spPr bwMode="auto">
          <a:xfrm>
            <a:off x="3685604" y="1920858"/>
            <a:ext cx="5171849" cy="3251010"/>
          </a:xfrm>
          <a:custGeom>
            <a:avLst/>
            <a:gdLst>
              <a:gd name="T0" fmla="*/ 3768 w 4583"/>
              <a:gd name="T1" fmla="*/ 2175 h 2646"/>
              <a:gd name="T2" fmla="*/ 815 w 4583"/>
              <a:gd name="T3" fmla="*/ 2175 h 2646"/>
              <a:gd name="T4" fmla="*/ 815 w 4583"/>
              <a:gd name="T5" fmla="*/ 471 h 2646"/>
              <a:gd name="T6" fmla="*/ 3767 w 4583"/>
              <a:gd name="T7" fmla="*/ 471 h 2646"/>
              <a:gd name="T8" fmla="*/ 3768 w 4583"/>
              <a:gd name="T9" fmla="*/ 2175 h 2646"/>
            </a:gdLst>
            <a:ahLst/>
            <a:cxnLst>
              <a:cxn ang="0">
                <a:pos x="T0" y="T1"/>
              </a:cxn>
              <a:cxn ang="0">
                <a:pos x="T2" y="T3"/>
              </a:cxn>
              <a:cxn ang="0">
                <a:pos x="T4" y="T5"/>
              </a:cxn>
              <a:cxn ang="0">
                <a:pos x="T6" y="T7"/>
              </a:cxn>
              <a:cxn ang="0">
                <a:pos x="T8" y="T9"/>
              </a:cxn>
            </a:cxnLst>
            <a:rect l="0" t="0" r="r" b="b"/>
            <a:pathLst>
              <a:path w="4583" h="2646">
                <a:moveTo>
                  <a:pt x="3768" y="2175"/>
                </a:moveTo>
                <a:cubicBezTo>
                  <a:pt x="2952" y="2646"/>
                  <a:pt x="1630" y="2646"/>
                  <a:pt x="815" y="2175"/>
                </a:cubicBezTo>
                <a:cubicBezTo>
                  <a:pt x="0" y="1705"/>
                  <a:pt x="0" y="942"/>
                  <a:pt x="815" y="471"/>
                </a:cubicBezTo>
                <a:cubicBezTo>
                  <a:pt x="1630" y="0"/>
                  <a:pt x="2952" y="0"/>
                  <a:pt x="3767" y="471"/>
                </a:cubicBezTo>
                <a:cubicBezTo>
                  <a:pt x="4583" y="942"/>
                  <a:pt x="4583" y="1705"/>
                  <a:pt x="3768" y="2175"/>
                </a:cubicBezTo>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0" name="Freeform 7"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A408F823-3E58-F4C9-7FF7-09302055489B}"/>
              </a:ext>
            </a:extLst>
          </p:cNvPr>
          <p:cNvSpPr>
            <a:spLocks/>
          </p:cNvSpPr>
          <p:nvPr/>
        </p:nvSpPr>
        <p:spPr bwMode="auto">
          <a:xfrm>
            <a:off x="4752265" y="2401984"/>
            <a:ext cx="3426918" cy="2153220"/>
          </a:xfrm>
          <a:custGeom>
            <a:avLst/>
            <a:gdLst>
              <a:gd name="T0" fmla="*/ 2496 w 3037"/>
              <a:gd name="T1" fmla="*/ 1441 h 1753"/>
              <a:gd name="T2" fmla="*/ 540 w 3037"/>
              <a:gd name="T3" fmla="*/ 1441 h 1753"/>
              <a:gd name="T4" fmla="*/ 540 w 3037"/>
              <a:gd name="T5" fmla="*/ 311 h 1753"/>
              <a:gd name="T6" fmla="*/ 2496 w 3037"/>
              <a:gd name="T7" fmla="*/ 311 h 1753"/>
              <a:gd name="T8" fmla="*/ 2496 w 3037"/>
              <a:gd name="T9" fmla="*/ 1441 h 1753"/>
            </a:gdLst>
            <a:ahLst/>
            <a:cxnLst>
              <a:cxn ang="0">
                <a:pos x="T0" y="T1"/>
              </a:cxn>
              <a:cxn ang="0">
                <a:pos x="T2" y="T3"/>
              </a:cxn>
              <a:cxn ang="0">
                <a:pos x="T4" y="T5"/>
              </a:cxn>
              <a:cxn ang="0">
                <a:pos x="T6" y="T7"/>
              </a:cxn>
              <a:cxn ang="0">
                <a:pos x="T8" y="T9"/>
              </a:cxn>
            </a:cxnLst>
            <a:rect l="0" t="0" r="r" b="b"/>
            <a:pathLst>
              <a:path w="3037" h="1753">
                <a:moveTo>
                  <a:pt x="2496" y="1441"/>
                </a:moveTo>
                <a:cubicBezTo>
                  <a:pt x="1956" y="1753"/>
                  <a:pt x="1080" y="1753"/>
                  <a:pt x="540" y="1441"/>
                </a:cubicBezTo>
                <a:cubicBezTo>
                  <a:pt x="0" y="1129"/>
                  <a:pt x="0" y="623"/>
                  <a:pt x="540" y="311"/>
                </a:cubicBezTo>
                <a:cubicBezTo>
                  <a:pt x="1080" y="0"/>
                  <a:pt x="1956" y="0"/>
                  <a:pt x="2496" y="311"/>
                </a:cubicBezTo>
                <a:cubicBezTo>
                  <a:pt x="3037" y="623"/>
                  <a:pt x="3037" y="1129"/>
                  <a:pt x="2496" y="1441"/>
                </a:cubicBezTo>
              </a:path>
            </a:pathLst>
          </a:custGeom>
          <a:solidFill>
            <a:srgbClr val="79B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nvGrpSpPr>
          <p:cNvPr id="12" name="Group 11"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F8E70B6C-8484-4DD8-C9D2-0396C937CB50}"/>
              </a:ext>
            </a:extLst>
          </p:cNvPr>
          <p:cNvGrpSpPr/>
          <p:nvPr/>
        </p:nvGrpSpPr>
        <p:grpSpPr>
          <a:xfrm>
            <a:off x="6787821" y="2208998"/>
            <a:ext cx="856568" cy="551366"/>
            <a:chOff x="14127163" y="5257800"/>
            <a:chExt cx="2095500" cy="1239838"/>
          </a:xfrm>
        </p:grpSpPr>
        <p:sp>
          <p:nvSpPr>
            <p:cNvPr id="13" name="Freeform 96">
              <a:extLst>
                <a:ext uri="{FF2B5EF4-FFF2-40B4-BE49-F238E27FC236}">
                  <a16:creationId xmlns:a16="http://schemas.microsoft.com/office/drawing/2014/main" id="{2C05FD40-AAE6-5B49-89BD-82BF72F1F8FA}"/>
                </a:ext>
              </a:extLst>
            </p:cNvPr>
            <p:cNvSpPr>
              <a:spLocks/>
            </p:cNvSpPr>
            <p:nvPr/>
          </p:nvSpPr>
          <p:spPr bwMode="auto">
            <a:xfrm>
              <a:off x="14127163" y="5284788"/>
              <a:ext cx="2095500" cy="1212850"/>
            </a:xfrm>
            <a:custGeom>
              <a:avLst/>
              <a:gdLst>
                <a:gd name="T0" fmla="*/ 748 w 759"/>
                <a:gd name="T1" fmla="*/ 253 h 439"/>
                <a:gd name="T2" fmla="*/ 437 w 759"/>
                <a:gd name="T3" fmla="*/ 432 h 439"/>
                <a:gd name="T4" fmla="*/ 395 w 759"/>
                <a:gd name="T5" fmla="*/ 430 h 439"/>
                <a:gd name="T6" fmla="*/ 14 w 759"/>
                <a:gd name="T7" fmla="*/ 211 h 439"/>
                <a:gd name="T8" fmla="*/ 11 w 759"/>
                <a:gd name="T9" fmla="*/ 186 h 439"/>
                <a:gd name="T10" fmla="*/ 321 w 759"/>
                <a:gd name="T11" fmla="*/ 6 h 439"/>
                <a:gd name="T12" fmla="*/ 364 w 759"/>
                <a:gd name="T13" fmla="*/ 8 h 439"/>
                <a:gd name="T14" fmla="*/ 745 w 759"/>
                <a:gd name="T15" fmla="*/ 228 h 439"/>
                <a:gd name="T16" fmla="*/ 748 w 759"/>
                <a:gd name="T17" fmla="*/ 253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439">
                  <a:moveTo>
                    <a:pt x="748" y="253"/>
                  </a:moveTo>
                  <a:cubicBezTo>
                    <a:pt x="437" y="432"/>
                    <a:pt x="437" y="432"/>
                    <a:pt x="437" y="432"/>
                  </a:cubicBezTo>
                  <a:cubicBezTo>
                    <a:pt x="426" y="439"/>
                    <a:pt x="407" y="438"/>
                    <a:pt x="395" y="430"/>
                  </a:cubicBezTo>
                  <a:cubicBezTo>
                    <a:pt x="14" y="211"/>
                    <a:pt x="14" y="211"/>
                    <a:pt x="14" y="211"/>
                  </a:cubicBezTo>
                  <a:cubicBezTo>
                    <a:pt x="1" y="203"/>
                    <a:pt x="0" y="192"/>
                    <a:pt x="11" y="186"/>
                  </a:cubicBezTo>
                  <a:cubicBezTo>
                    <a:pt x="321" y="6"/>
                    <a:pt x="321" y="6"/>
                    <a:pt x="321" y="6"/>
                  </a:cubicBezTo>
                  <a:cubicBezTo>
                    <a:pt x="332" y="0"/>
                    <a:pt x="352" y="1"/>
                    <a:pt x="364" y="8"/>
                  </a:cubicBezTo>
                  <a:cubicBezTo>
                    <a:pt x="745" y="228"/>
                    <a:pt x="745" y="228"/>
                    <a:pt x="745" y="228"/>
                  </a:cubicBezTo>
                  <a:cubicBezTo>
                    <a:pt x="758" y="235"/>
                    <a:pt x="759" y="246"/>
                    <a:pt x="748" y="253"/>
                  </a:cubicBezTo>
                  <a:close/>
                </a:path>
              </a:pathLst>
            </a:custGeom>
            <a:solidFill>
              <a:srgbClr val="7B9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4" name="Freeform 97">
              <a:extLst>
                <a:ext uri="{FF2B5EF4-FFF2-40B4-BE49-F238E27FC236}">
                  <a16:creationId xmlns:a16="http://schemas.microsoft.com/office/drawing/2014/main" id="{37298275-3370-4A89-6F14-3A115EA6CD13}"/>
                </a:ext>
              </a:extLst>
            </p:cNvPr>
            <p:cNvSpPr>
              <a:spLocks/>
            </p:cNvSpPr>
            <p:nvPr/>
          </p:nvSpPr>
          <p:spPr bwMode="auto">
            <a:xfrm>
              <a:off x="14127163" y="5257800"/>
              <a:ext cx="2095500" cy="1209675"/>
            </a:xfrm>
            <a:custGeom>
              <a:avLst/>
              <a:gdLst>
                <a:gd name="T0" fmla="*/ 748 w 759"/>
                <a:gd name="T1" fmla="*/ 253 h 438"/>
                <a:gd name="T2" fmla="*/ 437 w 759"/>
                <a:gd name="T3" fmla="*/ 432 h 438"/>
                <a:gd name="T4" fmla="*/ 395 w 759"/>
                <a:gd name="T5" fmla="*/ 430 h 438"/>
                <a:gd name="T6" fmla="*/ 14 w 759"/>
                <a:gd name="T7" fmla="*/ 210 h 438"/>
                <a:gd name="T8" fmla="*/ 11 w 759"/>
                <a:gd name="T9" fmla="*/ 186 h 438"/>
                <a:gd name="T10" fmla="*/ 321 w 759"/>
                <a:gd name="T11" fmla="*/ 6 h 438"/>
                <a:gd name="T12" fmla="*/ 364 w 759"/>
                <a:gd name="T13" fmla="*/ 8 h 438"/>
                <a:gd name="T14" fmla="*/ 745 w 759"/>
                <a:gd name="T15" fmla="*/ 228 h 438"/>
                <a:gd name="T16" fmla="*/ 748 w 759"/>
                <a:gd name="T17" fmla="*/ 25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438">
                  <a:moveTo>
                    <a:pt x="748" y="253"/>
                  </a:moveTo>
                  <a:cubicBezTo>
                    <a:pt x="437" y="432"/>
                    <a:pt x="437" y="432"/>
                    <a:pt x="437" y="432"/>
                  </a:cubicBezTo>
                  <a:cubicBezTo>
                    <a:pt x="426" y="438"/>
                    <a:pt x="407" y="438"/>
                    <a:pt x="395" y="430"/>
                  </a:cubicBezTo>
                  <a:cubicBezTo>
                    <a:pt x="14" y="210"/>
                    <a:pt x="14" y="210"/>
                    <a:pt x="14" y="210"/>
                  </a:cubicBezTo>
                  <a:cubicBezTo>
                    <a:pt x="1" y="203"/>
                    <a:pt x="0" y="192"/>
                    <a:pt x="11" y="186"/>
                  </a:cubicBezTo>
                  <a:cubicBezTo>
                    <a:pt x="321" y="6"/>
                    <a:pt x="321" y="6"/>
                    <a:pt x="321" y="6"/>
                  </a:cubicBezTo>
                  <a:cubicBezTo>
                    <a:pt x="332" y="0"/>
                    <a:pt x="352" y="1"/>
                    <a:pt x="364" y="8"/>
                  </a:cubicBezTo>
                  <a:cubicBezTo>
                    <a:pt x="745" y="228"/>
                    <a:pt x="745" y="228"/>
                    <a:pt x="745" y="228"/>
                  </a:cubicBezTo>
                  <a:cubicBezTo>
                    <a:pt x="758" y="235"/>
                    <a:pt x="759" y="246"/>
                    <a:pt x="748" y="253"/>
                  </a:cubicBezTo>
                  <a:close/>
                </a:path>
              </a:pathLst>
            </a:custGeom>
            <a:solidFill>
              <a:srgbClr val="DBE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5" name="Freeform 98">
              <a:extLst>
                <a:ext uri="{FF2B5EF4-FFF2-40B4-BE49-F238E27FC236}">
                  <a16:creationId xmlns:a16="http://schemas.microsoft.com/office/drawing/2014/main" id="{C51261DE-622C-8002-851A-13F1249CD0AB}"/>
                </a:ext>
              </a:extLst>
            </p:cNvPr>
            <p:cNvSpPr>
              <a:spLocks/>
            </p:cNvSpPr>
            <p:nvPr/>
          </p:nvSpPr>
          <p:spPr bwMode="auto">
            <a:xfrm>
              <a:off x="14268451" y="5345113"/>
              <a:ext cx="960438" cy="552450"/>
            </a:xfrm>
            <a:custGeom>
              <a:avLst/>
              <a:gdLst>
                <a:gd name="T0" fmla="*/ 343 w 348"/>
                <a:gd name="T1" fmla="*/ 36 h 200"/>
                <a:gd name="T2" fmla="*/ 63 w 348"/>
                <a:gd name="T3" fmla="*/ 198 h 200"/>
                <a:gd name="T4" fmla="*/ 45 w 348"/>
                <a:gd name="T5" fmla="*/ 197 h 200"/>
                <a:gd name="T6" fmla="*/ 6 w 348"/>
                <a:gd name="T7" fmla="*/ 174 h 200"/>
                <a:gd name="T8" fmla="*/ 5 w 348"/>
                <a:gd name="T9" fmla="*/ 164 h 200"/>
                <a:gd name="T10" fmla="*/ 285 w 348"/>
                <a:gd name="T11" fmla="*/ 2 h 200"/>
                <a:gd name="T12" fmla="*/ 303 w 348"/>
                <a:gd name="T13" fmla="*/ 3 h 200"/>
                <a:gd name="T14" fmla="*/ 342 w 348"/>
                <a:gd name="T15" fmla="*/ 26 h 200"/>
                <a:gd name="T16" fmla="*/ 343 w 348"/>
                <a:gd name="T17"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200">
                  <a:moveTo>
                    <a:pt x="343" y="36"/>
                  </a:moveTo>
                  <a:cubicBezTo>
                    <a:pt x="63" y="198"/>
                    <a:pt x="63" y="198"/>
                    <a:pt x="63" y="198"/>
                  </a:cubicBezTo>
                  <a:cubicBezTo>
                    <a:pt x="58" y="200"/>
                    <a:pt x="50" y="200"/>
                    <a:pt x="45" y="197"/>
                  </a:cubicBezTo>
                  <a:cubicBezTo>
                    <a:pt x="6" y="174"/>
                    <a:pt x="6" y="174"/>
                    <a:pt x="6" y="174"/>
                  </a:cubicBezTo>
                  <a:cubicBezTo>
                    <a:pt x="0" y="171"/>
                    <a:pt x="0" y="167"/>
                    <a:pt x="5" y="164"/>
                  </a:cubicBezTo>
                  <a:cubicBezTo>
                    <a:pt x="285" y="2"/>
                    <a:pt x="285" y="2"/>
                    <a:pt x="285" y="2"/>
                  </a:cubicBezTo>
                  <a:cubicBezTo>
                    <a:pt x="289" y="0"/>
                    <a:pt x="297" y="0"/>
                    <a:pt x="303" y="3"/>
                  </a:cubicBezTo>
                  <a:cubicBezTo>
                    <a:pt x="342" y="26"/>
                    <a:pt x="342" y="26"/>
                    <a:pt x="342" y="26"/>
                  </a:cubicBezTo>
                  <a:cubicBezTo>
                    <a:pt x="347" y="29"/>
                    <a:pt x="348" y="33"/>
                    <a:pt x="343" y="36"/>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 name="Freeform 99">
              <a:extLst>
                <a:ext uri="{FF2B5EF4-FFF2-40B4-BE49-F238E27FC236}">
                  <a16:creationId xmlns:a16="http://schemas.microsoft.com/office/drawing/2014/main" id="{87C10F2D-358B-7A98-1AC1-0237858B8DC2}"/>
                </a:ext>
              </a:extLst>
            </p:cNvPr>
            <p:cNvSpPr>
              <a:spLocks/>
            </p:cNvSpPr>
            <p:nvPr/>
          </p:nvSpPr>
          <p:spPr bwMode="auto">
            <a:xfrm>
              <a:off x="14574838" y="5881688"/>
              <a:ext cx="287338" cy="165100"/>
            </a:xfrm>
            <a:custGeom>
              <a:avLst/>
              <a:gdLst>
                <a:gd name="T0" fmla="*/ 101 w 104"/>
                <a:gd name="T1" fmla="*/ 25 h 60"/>
                <a:gd name="T2" fmla="*/ 43 w 104"/>
                <a:gd name="T3" fmla="*/ 58 h 60"/>
                <a:gd name="T4" fmla="*/ 28 w 104"/>
                <a:gd name="T5" fmla="*/ 58 h 60"/>
                <a:gd name="T6" fmla="*/ 4 w 104"/>
                <a:gd name="T7" fmla="*/ 44 h 60"/>
                <a:gd name="T8" fmla="*/ 3 w 104"/>
                <a:gd name="T9" fmla="*/ 35 h 60"/>
                <a:gd name="T10" fmla="*/ 61 w 104"/>
                <a:gd name="T11" fmla="*/ 2 h 60"/>
                <a:gd name="T12" fmla="*/ 76 w 104"/>
                <a:gd name="T13" fmla="*/ 2 h 60"/>
                <a:gd name="T14" fmla="*/ 100 w 104"/>
                <a:gd name="T15" fmla="*/ 16 h 60"/>
                <a:gd name="T16" fmla="*/ 101 w 104"/>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1" y="25"/>
                  </a:moveTo>
                  <a:cubicBezTo>
                    <a:pt x="43" y="58"/>
                    <a:pt x="43" y="58"/>
                    <a:pt x="43" y="58"/>
                  </a:cubicBezTo>
                  <a:cubicBezTo>
                    <a:pt x="39" y="60"/>
                    <a:pt x="33" y="60"/>
                    <a:pt x="28" y="58"/>
                  </a:cubicBezTo>
                  <a:cubicBezTo>
                    <a:pt x="4" y="44"/>
                    <a:pt x="4" y="44"/>
                    <a:pt x="4" y="44"/>
                  </a:cubicBezTo>
                  <a:cubicBezTo>
                    <a:pt x="0" y="41"/>
                    <a:pt x="0" y="37"/>
                    <a:pt x="3" y="35"/>
                  </a:cubicBezTo>
                  <a:cubicBezTo>
                    <a:pt x="61" y="2"/>
                    <a:pt x="61" y="2"/>
                    <a:pt x="61" y="2"/>
                  </a:cubicBezTo>
                  <a:cubicBezTo>
                    <a:pt x="65" y="0"/>
                    <a:pt x="71" y="0"/>
                    <a:pt x="76" y="2"/>
                  </a:cubicBezTo>
                  <a:cubicBezTo>
                    <a:pt x="100" y="16"/>
                    <a:pt x="100" y="16"/>
                    <a:pt x="100" y="16"/>
                  </a:cubicBezTo>
                  <a:cubicBezTo>
                    <a:pt x="104" y="19"/>
                    <a:pt x="104" y="22"/>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 name="Freeform 100">
              <a:extLst>
                <a:ext uri="{FF2B5EF4-FFF2-40B4-BE49-F238E27FC236}">
                  <a16:creationId xmlns:a16="http://schemas.microsoft.com/office/drawing/2014/main" id="{77F5A943-AE6C-2087-FDE6-B406360A271A}"/>
                </a:ext>
              </a:extLst>
            </p:cNvPr>
            <p:cNvSpPr>
              <a:spLocks/>
            </p:cNvSpPr>
            <p:nvPr/>
          </p:nvSpPr>
          <p:spPr bwMode="auto">
            <a:xfrm>
              <a:off x="14781213" y="5759450"/>
              <a:ext cx="290513" cy="168275"/>
            </a:xfrm>
            <a:custGeom>
              <a:avLst/>
              <a:gdLst>
                <a:gd name="T0" fmla="*/ 101 w 105"/>
                <a:gd name="T1" fmla="*/ 25 h 61"/>
                <a:gd name="T2" fmla="*/ 43 w 105"/>
                <a:gd name="T3" fmla="*/ 59 h 61"/>
                <a:gd name="T4" fmla="*/ 29 w 105"/>
                <a:gd name="T5" fmla="*/ 58 h 61"/>
                <a:gd name="T6" fmla="*/ 4 w 105"/>
                <a:gd name="T7" fmla="*/ 44 h 61"/>
                <a:gd name="T8" fmla="*/ 3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1"/>
                    <a:pt x="29" y="58"/>
                  </a:cubicBezTo>
                  <a:cubicBezTo>
                    <a:pt x="4" y="44"/>
                    <a:pt x="4" y="44"/>
                    <a:pt x="4" y="44"/>
                  </a:cubicBezTo>
                  <a:cubicBezTo>
                    <a:pt x="0" y="42"/>
                    <a:pt x="0" y="38"/>
                    <a:pt x="3" y="36"/>
                  </a:cubicBezTo>
                  <a:cubicBezTo>
                    <a:pt x="62" y="2"/>
                    <a:pt x="62" y="2"/>
                    <a:pt x="62" y="2"/>
                  </a:cubicBezTo>
                  <a:cubicBezTo>
                    <a:pt x="65" y="0"/>
                    <a:pt x="72" y="1"/>
                    <a:pt x="76" y="3"/>
                  </a:cubicBezTo>
                  <a:cubicBezTo>
                    <a:pt x="100" y="17"/>
                    <a:pt x="100" y="17"/>
                    <a:pt x="100" y="17"/>
                  </a:cubicBezTo>
                  <a:cubicBezTo>
                    <a:pt x="104"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 name="Freeform 101">
              <a:extLst>
                <a:ext uri="{FF2B5EF4-FFF2-40B4-BE49-F238E27FC236}">
                  <a16:creationId xmlns:a16="http://schemas.microsoft.com/office/drawing/2014/main" id="{511E4134-B3ED-30CD-4534-5FA58A991C9E}"/>
                </a:ext>
              </a:extLst>
            </p:cNvPr>
            <p:cNvSpPr>
              <a:spLocks/>
            </p:cNvSpPr>
            <p:nvPr/>
          </p:nvSpPr>
          <p:spPr bwMode="auto">
            <a:xfrm>
              <a:off x="14989176" y="5641975"/>
              <a:ext cx="288925" cy="165100"/>
            </a:xfrm>
            <a:custGeom>
              <a:avLst/>
              <a:gdLst>
                <a:gd name="T0" fmla="*/ 101 w 105"/>
                <a:gd name="T1" fmla="*/ 25 h 60"/>
                <a:gd name="T2" fmla="*/ 43 w 105"/>
                <a:gd name="T3" fmla="*/ 58 h 60"/>
                <a:gd name="T4" fmla="*/ 29 w 105"/>
                <a:gd name="T5" fmla="*/ 58 h 60"/>
                <a:gd name="T6" fmla="*/ 5 w 105"/>
                <a:gd name="T7" fmla="*/ 44 h 60"/>
                <a:gd name="T8" fmla="*/ 4 w 105"/>
                <a:gd name="T9" fmla="*/ 36 h 60"/>
                <a:gd name="T10" fmla="*/ 62 w 105"/>
                <a:gd name="T11" fmla="*/ 2 h 60"/>
                <a:gd name="T12" fmla="*/ 76 w 105"/>
                <a:gd name="T13" fmla="*/ 3 h 60"/>
                <a:gd name="T14" fmla="*/ 100 w 105"/>
                <a:gd name="T15" fmla="*/ 17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39" y="60"/>
                    <a:pt x="33" y="60"/>
                    <a:pt x="29" y="58"/>
                  </a:cubicBezTo>
                  <a:cubicBezTo>
                    <a:pt x="5" y="44"/>
                    <a:pt x="5" y="44"/>
                    <a:pt x="5" y="44"/>
                  </a:cubicBezTo>
                  <a:cubicBezTo>
                    <a:pt x="0" y="41"/>
                    <a:pt x="0" y="38"/>
                    <a:pt x="4" y="36"/>
                  </a:cubicBezTo>
                  <a:cubicBezTo>
                    <a:pt x="62" y="2"/>
                    <a:pt x="62" y="2"/>
                    <a:pt x="62" y="2"/>
                  </a:cubicBezTo>
                  <a:cubicBezTo>
                    <a:pt x="65" y="0"/>
                    <a:pt x="72" y="0"/>
                    <a:pt x="76" y="3"/>
                  </a:cubicBezTo>
                  <a:cubicBezTo>
                    <a:pt x="100" y="17"/>
                    <a:pt x="100" y="17"/>
                    <a:pt x="100" y="17"/>
                  </a:cubicBezTo>
                  <a:cubicBezTo>
                    <a:pt x="104"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 name="Freeform 102">
              <a:extLst>
                <a:ext uri="{FF2B5EF4-FFF2-40B4-BE49-F238E27FC236}">
                  <a16:creationId xmlns:a16="http://schemas.microsoft.com/office/drawing/2014/main" id="{77A7157D-076B-122C-2496-B7C5B06CF40D}"/>
                </a:ext>
              </a:extLst>
            </p:cNvPr>
            <p:cNvSpPr>
              <a:spLocks/>
            </p:cNvSpPr>
            <p:nvPr/>
          </p:nvSpPr>
          <p:spPr bwMode="auto">
            <a:xfrm>
              <a:off x="15195551" y="5522913"/>
              <a:ext cx="290513" cy="165100"/>
            </a:xfrm>
            <a:custGeom>
              <a:avLst/>
              <a:gdLst>
                <a:gd name="T0" fmla="*/ 101 w 105"/>
                <a:gd name="T1" fmla="*/ 24 h 60"/>
                <a:gd name="T2" fmla="*/ 43 w 105"/>
                <a:gd name="T3" fmla="*/ 58 h 60"/>
                <a:gd name="T4" fmla="*/ 29 w 105"/>
                <a:gd name="T5" fmla="*/ 57 h 60"/>
                <a:gd name="T6" fmla="*/ 5 w 105"/>
                <a:gd name="T7" fmla="*/ 43 h 60"/>
                <a:gd name="T8" fmla="*/ 4 w 105"/>
                <a:gd name="T9" fmla="*/ 35 h 60"/>
                <a:gd name="T10" fmla="*/ 62 w 105"/>
                <a:gd name="T11" fmla="*/ 2 h 60"/>
                <a:gd name="T12" fmla="*/ 76 w 105"/>
                <a:gd name="T13" fmla="*/ 2 h 60"/>
                <a:gd name="T14" fmla="*/ 100 w 105"/>
                <a:gd name="T15" fmla="*/ 16 h 60"/>
                <a:gd name="T16" fmla="*/ 101 w 105"/>
                <a:gd name="T17"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4"/>
                  </a:moveTo>
                  <a:cubicBezTo>
                    <a:pt x="43" y="58"/>
                    <a:pt x="43" y="58"/>
                    <a:pt x="43" y="58"/>
                  </a:cubicBezTo>
                  <a:cubicBezTo>
                    <a:pt x="39" y="60"/>
                    <a:pt x="33" y="60"/>
                    <a:pt x="29" y="57"/>
                  </a:cubicBezTo>
                  <a:cubicBezTo>
                    <a:pt x="5" y="43"/>
                    <a:pt x="5" y="43"/>
                    <a:pt x="5" y="43"/>
                  </a:cubicBezTo>
                  <a:cubicBezTo>
                    <a:pt x="1" y="41"/>
                    <a:pt x="0" y="37"/>
                    <a:pt x="4" y="35"/>
                  </a:cubicBezTo>
                  <a:cubicBezTo>
                    <a:pt x="62" y="2"/>
                    <a:pt x="62" y="2"/>
                    <a:pt x="62" y="2"/>
                  </a:cubicBezTo>
                  <a:cubicBezTo>
                    <a:pt x="66" y="0"/>
                    <a:pt x="72" y="0"/>
                    <a:pt x="76" y="2"/>
                  </a:cubicBezTo>
                  <a:cubicBezTo>
                    <a:pt x="100" y="16"/>
                    <a:pt x="100" y="16"/>
                    <a:pt x="100" y="16"/>
                  </a:cubicBezTo>
                  <a:cubicBezTo>
                    <a:pt x="104" y="19"/>
                    <a:pt x="105" y="22"/>
                    <a:pt x="101" y="24"/>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 name="Freeform 103">
              <a:extLst>
                <a:ext uri="{FF2B5EF4-FFF2-40B4-BE49-F238E27FC236}">
                  <a16:creationId xmlns:a16="http://schemas.microsoft.com/office/drawing/2014/main" id="{0F343A1B-38FB-2508-FEE2-854DFBB7B6AC}"/>
                </a:ext>
              </a:extLst>
            </p:cNvPr>
            <p:cNvSpPr>
              <a:spLocks/>
            </p:cNvSpPr>
            <p:nvPr/>
          </p:nvSpPr>
          <p:spPr bwMode="auto">
            <a:xfrm>
              <a:off x="14692313" y="5949950"/>
              <a:ext cx="290513" cy="166688"/>
            </a:xfrm>
            <a:custGeom>
              <a:avLst/>
              <a:gdLst>
                <a:gd name="T0" fmla="*/ 101 w 105"/>
                <a:gd name="T1" fmla="*/ 25 h 60"/>
                <a:gd name="T2" fmla="*/ 43 w 105"/>
                <a:gd name="T3" fmla="*/ 58 h 60"/>
                <a:gd name="T4" fmla="*/ 29 w 105"/>
                <a:gd name="T5" fmla="*/ 58 h 60"/>
                <a:gd name="T6" fmla="*/ 5 w 105"/>
                <a:gd name="T7" fmla="*/ 44 h 60"/>
                <a:gd name="T8" fmla="*/ 4 w 105"/>
                <a:gd name="T9" fmla="*/ 35 h 60"/>
                <a:gd name="T10" fmla="*/ 62 w 105"/>
                <a:gd name="T11" fmla="*/ 2 h 60"/>
                <a:gd name="T12" fmla="*/ 76 w 105"/>
                <a:gd name="T13" fmla="*/ 2 h 60"/>
                <a:gd name="T14" fmla="*/ 100 w 105"/>
                <a:gd name="T15" fmla="*/ 16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39" y="60"/>
                    <a:pt x="33" y="60"/>
                    <a:pt x="29" y="58"/>
                  </a:cubicBezTo>
                  <a:cubicBezTo>
                    <a:pt x="5" y="44"/>
                    <a:pt x="5" y="44"/>
                    <a:pt x="5" y="44"/>
                  </a:cubicBezTo>
                  <a:cubicBezTo>
                    <a:pt x="0" y="41"/>
                    <a:pt x="0" y="38"/>
                    <a:pt x="4" y="35"/>
                  </a:cubicBezTo>
                  <a:cubicBezTo>
                    <a:pt x="62" y="2"/>
                    <a:pt x="62" y="2"/>
                    <a:pt x="62" y="2"/>
                  </a:cubicBezTo>
                  <a:cubicBezTo>
                    <a:pt x="65" y="0"/>
                    <a:pt x="72" y="0"/>
                    <a:pt x="76" y="2"/>
                  </a:cubicBezTo>
                  <a:cubicBezTo>
                    <a:pt x="100" y="16"/>
                    <a:pt x="100" y="16"/>
                    <a:pt x="100" y="16"/>
                  </a:cubicBezTo>
                  <a:cubicBezTo>
                    <a:pt x="104" y="19"/>
                    <a:pt x="105" y="22"/>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 name="Freeform 104">
              <a:extLst>
                <a:ext uri="{FF2B5EF4-FFF2-40B4-BE49-F238E27FC236}">
                  <a16:creationId xmlns:a16="http://schemas.microsoft.com/office/drawing/2014/main" id="{63C55028-642D-B49A-2443-784EB68B301E}"/>
                </a:ext>
              </a:extLst>
            </p:cNvPr>
            <p:cNvSpPr>
              <a:spLocks/>
            </p:cNvSpPr>
            <p:nvPr/>
          </p:nvSpPr>
          <p:spPr bwMode="auto">
            <a:xfrm>
              <a:off x="14900276" y="5829300"/>
              <a:ext cx="288925" cy="168275"/>
            </a:xfrm>
            <a:custGeom>
              <a:avLst/>
              <a:gdLst>
                <a:gd name="T0" fmla="*/ 101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40" y="61"/>
                    <a:pt x="33" y="61"/>
                    <a:pt x="29" y="58"/>
                  </a:cubicBezTo>
                  <a:cubicBezTo>
                    <a:pt x="5" y="44"/>
                    <a:pt x="5" y="44"/>
                    <a:pt x="5" y="44"/>
                  </a:cubicBezTo>
                  <a:cubicBezTo>
                    <a:pt x="1" y="42"/>
                    <a:pt x="0" y="38"/>
                    <a:pt x="4" y="36"/>
                  </a:cubicBezTo>
                  <a:cubicBezTo>
                    <a:pt x="62" y="2"/>
                    <a:pt x="62" y="2"/>
                    <a:pt x="62" y="2"/>
                  </a:cubicBezTo>
                  <a:cubicBezTo>
                    <a:pt x="66" y="0"/>
                    <a:pt x="72" y="1"/>
                    <a:pt x="76" y="3"/>
                  </a:cubicBezTo>
                  <a:cubicBezTo>
                    <a:pt x="100" y="17"/>
                    <a:pt x="100" y="17"/>
                    <a:pt x="100" y="17"/>
                  </a:cubicBezTo>
                  <a:cubicBezTo>
                    <a:pt x="105"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 name="Freeform 105">
              <a:extLst>
                <a:ext uri="{FF2B5EF4-FFF2-40B4-BE49-F238E27FC236}">
                  <a16:creationId xmlns:a16="http://schemas.microsoft.com/office/drawing/2014/main" id="{A3BA9ED6-96B9-B2AE-04BD-555F52B09F41}"/>
                </a:ext>
              </a:extLst>
            </p:cNvPr>
            <p:cNvSpPr>
              <a:spLocks/>
            </p:cNvSpPr>
            <p:nvPr/>
          </p:nvSpPr>
          <p:spPr bwMode="auto">
            <a:xfrm>
              <a:off x="15106651" y="5710238"/>
              <a:ext cx="290513" cy="168275"/>
            </a:xfrm>
            <a:custGeom>
              <a:avLst/>
              <a:gdLst>
                <a:gd name="T0" fmla="*/ 102 w 105"/>
                <a:gd name="T1" fmla="*/ 25 h 61"/>
                <a:gd name="T2" fmla="*/ 43 w 105"/>
                <a:gd name="T3" fmla="*/ 58 h 61"/>
                <a:gd name="T4" fmla="*/ 29 w 105"/>
                <a:gd name="T5" fmla="*/ 58 h 61"/>
                <a:gd name="T6" fmla="*/ 5 w 105"/>
                <a:gd name="T7" fmla="*/ 44 h 61"/>
                <a:gd name="T8" fmla="*/ 4 w 105"/>
                <a:gd name="T9" fmla="*/ 36 h 61"/>
                <a:gd name="T10" fmla="*/ 62 w 105"/>
                <a:gd name="T11" fmla="*/ 2 h 61"/>
                <a:gd name="T12" fmla="*/ 76 w 105"/>
                <a:gd name="T13" fmla="*/ 3 h 61"/>
                <a:gd name="T14" fmla="*/ 101 w 105"/>
                <a:gd name="T15" fmla="*/ 17 h 61"/>
                <a:gd name="T16" fmla="*/ 102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2" y="25"/>
                  </a:moveTo>
                  <a:cubicBezTo>
                    <a:pt x="43" y="58"/>
                    <a:pt x="43" y="58"/>
                    <a:pt x="43" y="58"/>
                  </a:cubicBezTo>
                  <a:cubicBezTo>
                    <a:pt x="40" y="61"/>
                    <a:pt x="33" y="60"/>
                    <a:pt x="29" y="58"/>
                  </a:cubicBezTo>
                  <a:cubicBezTo>
                    <a:pt x="5" y="44"/>
                    <a:pt x="5" y="44"/>
                    <a:pt x="5" y="44"/>
                  </a:cubicBezTo>
                  <a:cubicBezTo>
                    <a:pt x="1" y="41"/>
                    <a:pt x="0" y="38"/>
                    <a:pt x="4" y="36"/>
                  </a:cubicBezTo>
                  <a:cubicBezTo>
                    <a:pt x="62" y="2"/>
                    <a:pt x="62" y="2"/>
                    <a:pt x="62" y="2"/>
                  </a:cubicBezTo>
                  <a:cubicBezTo>
                    <a:pt x="66" y="0"/>
                    <a:pt x="72" y="0"/>
                    <a:pt x="76" y="3"/>
                  </a:cubicBezTo>
                  <a:cubicBezTo>
                    <a:pt x="101" y="17"/>
                    <a:pt x="101" y="17"/>
                    <a:pt x="101" y="17"/>
                  </a:cubicBezTo>
                  <a:cubicBezTo>
                    <a:pt x="105" y="19"/>
                    <a:pt x="105" y="23"/>
                    <a:pt x="102"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 name="Freeform 106">
              <a:extLst>
                <a:ext uri="{FF2B5EF4-FFF2-40B4-BE49-F238E27FC236}">
                  <a16:creationId xmlns:a16="http://schemas.microsoft.com/office/drawing/2014/main" id="{CC7A9F61-262D-374D-685D-B0EC38C42BD5}"/>
                </a:ext>
              </a:extLst>
            </p:cNvPr>
            <p:cNvSpPr>
              <a:spLocks/>
            </p:cNvSpPr>
            <p:nvPr/>
          </p:nvSpPr>
          <p:spPr bwMode="auto">
            <a:xfrm>
              <a:off x="15314613" y="5591175"/>
              <a:ext cx="288925" cy="166688"/>
            </a:xfrm>
            <a:custGeom>
              <a:avLst/>
              <a:gdLst>
                <a:gd name="T0" fmla="*/ 102 w 105"/>
                <a:gd name="T1" fmla="*/ 24 h 60"/>
                <a:gd name="T2" fmla="*/ 43 w 105"/>
                <a:gd name="T3" fmla="*/ 58 h 60"/>
                <a:gd name="T4" fmla="*/ 29 w 105"/>
                <a:gd name="T5" fmla="*/ 57 h 60"/>
                <a:gd name="T6" fmla="*/ 5 w 105"/>
                <a:gd name="T7" fmla="*/ 43 h 60"/>
                <a:gd name="T8" fmla="*/ 4 w 105"/>
                <a:gd name="T9" fmla="*/ 35 h 60"/>
                <a:gd name="T10" fmla="*/ 62 w 105"/>
                <a:gd name="T11" fmla="*/ 2 h 60"/>
                <a:gd name="T12" fmla="*/ 76 w 105"/>
                <a:gd name="T13" fmla="*/ 2 h 60"/>
                <a:gd name="T14" fmla="*/ 101 w 105"/>
                <a:gd name="T15" fmla="*/ 16 h 60"/>
                <a:gd name="T16" fmla="*/ 102 w 105"/>
                <a:gd name="T17"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2" y="24"/>
                  </a:moveTo>
                  <a:cubicBezTo>
                    <a:pt x="43" y="58"/>
                    <a:pt x="43" y="58"/>
                    <a:pt x="43" y="58"/>
                  </a:cubicBezTo>
                  <a:cubicBezTo>
                    <a:pt x="40" y="60"/>
                    <a:pt x="34" y="60"/>
                    <a:pt x="29" y="57"/>
                  </a:cubicBezTo>
                  <a:cubicBezTo>
                    <a:pt x="5" y="43"/>
                    <a:pt x="5" y="43"/>
                    <a:pt x="5" y="43"/>
                  </a:cubicBezTo>
                  <a:cubicBezTo>
                    <a:pt x="1" y="41"/>
                    <a:pt x="0" y="37"/>
                    <a:pt x="4" y="35"/>
                  </a:cubicBezTo>
                  <a:cubicBezTo>
                    <a:pt x="62" y="2"/>
                    <a:pt x="62" y="2"/>
                    <a:pt x="62" y="2"/>
                  </a:cubicBezTo>
                  <a:cubicBezTo>
                    <a:pt x="66" y="0"/>
                    <a:pt x="72" y="0"/>
                    <a:pt x="76" y="2"/>
                  </a:cubicBezTo>
                  <a:cubicBezTo>
                    <a:pt x="101" y="16"/>
                    <a:pt x="101" y="16"/>
                    <a:pt x="101" y="16"/>
                  </a:cubicBezTo>
                  <a:cubicBezTo>
                    <a:pt x="105" y="19"/>
                    <a:pt x="105" y="22"/>
                    <a:pt x="102" y="24"/>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4" name="Freeform 107">
              <a:extLst>
                <a:ext uri="{FF2B5EF4-FFF2-40B4-BE49-F238E27FC236}">
                  <a16:creationId xmlns:a16="http://schemas.microsoft.com/office/drawing/2014/main" id="{4438DD60-6BE0-6BF0-9B4C-49C2474098E4}"/>
                </a:ext>
              </a:extLst>
            </p:cNvPr>
            <p:cNvSpPr>
              <a:spLocks/>
            </p:cNvSpPr>
            <p:nvPr/>
          </p:nvSpPr>
          <p:spPr bwMode="auto">
            <a:xfrm>
              <a:off x="14811376" y="6019800"/>
              <a:ext cx="290513" cy="165100"/>
            </a:xfrm>
            <a:custGeom>
              <a:avLst/>
              <a:gdLst>
                <a:gd name="T0" fmla="*/ 102 w 105"/>
                <a:gd name="T1" fmla="*/ 25 h 60"/>
                <a:gd name="T2" fmla="*/ 43 w 105"/>
                <a:gd name="T3" fmla="*/ 58 h 60"/>
                <a:gd name="T4" fmla="*/ 29 w 105"/>
                <a:gd name="T5" fmla="*/ 58 h 60"/>
                <a:gd name="T6" fmla="*/ 5 w 105"/>
                <a:gd name="T7" fmla="*/ 44 h 60"/>
                <a:gd name="T8" fmla="*/ 4 w 105"/>
                <a:gd name="T9" fmla="*/ 35 h 60"/>
                <a:gd name="T10" fmla="*/ 62 w 105"/>
                <a:gd name="T11" fmla="*/ 2 h 60"/>
                <a:gd name="T12" fmla="*/ 76 w 105"/>
                <a:gd name="T13" fmla="*/ 2 h 60"/>
                <a:gd name="T14" fmla="*/ 101 w 105"/>
                <a:gd name="T15" fmla="*/ 16 h 60"/>
                <a:gd name="T16" fmla="*/ 102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2" y="25"/>
                  </a:moveTo>
                  <a:cubicBezTo>
                    <a:pt x="43" y="58"/>
                    <a:pt x="43" y="58"/>
                    <a:pt x="43" y="58"/>
                  </a:cubicBezTo>
                  <a:cubicBezTo>
                    <a:pt x="40" y="60"/>
                    <a:pt x="33" y="60"/>
                    <a:pt x="29" y="58"/>
                  </a:cubicBezTo>
                  <a:cubicBezTo>
                    <a:pt x="5" y="44"/>
                    <a:pt x="5" y="44"/>
                    <a:pt x="5" y="44"/>
                  </a:cubicBezTo>
                  <a:cubicBezTo>
                    <a:pt x="1" y="41"/>
                    <a:pt x="0" y="38"/>
                    <a:pt x="4" y="35"/>
                  </a:cubicBezTo>
                  <a:cubicBezTo>
                    <a:pt x="62" y="2"/>
                    <a:pt x="62" y="2"/>
                    <a:pt x="62" y="2"/>
                  </a:cubicBezTo>
                  <a:cubicBezTo>
                    <a:pt x="66" y="0"/>
                    <a:pt x="72" y="0"/>
                    <a:pt x="76" y="2"/>
                  </a:cubicBezTo>
                  <a:cubicBezTo>
                    <a:pt x="101" y="16"/>
                    <a:pt x="101" y="16"/>
                    <a:pt x="101" y="16"/>
                  </a:cubicBezTo>
                  <a:cubicBezTo>
                    <a:pt x="105" y="19"/>
                    <a:pt x="105" y="23"/>
                    <a:pt x="102"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5" name="Freeform 108">
              <a:extLst>
                <a:ext uri="{FF2B5EF4-FFF2-40B4-BE49-F238E27FC236}">
                  <a16:creationId xmlns:a16="http://schemas.microsoft.com/office/drawing/2014/main" id="{01C40714-506A-CF90-083B-B4A7E5C93579}"/>
                </a:ext>
              </a:extLst>
            </p:cNvPr>
            <p:cNvSpPr>
              <a:spLocks/>
            </p:cNvSpPr>
            <p:nvPr/>
          </p:nvSpPr>
          <p:spPr bwMode="auto">
            <a:xfrm>
              <a:off x="15020926" y="5897563"/>
              <a:ext cx="287338" cy="168275"/>
            </a:xfrm>
            <a:custGeom>
              <a:avLst/>
              <a:gdLst>
                <a:gd name="T0" fmla="*/ 101 w 104"/>
                <a:gd name="T1" fmla="*/ 25 h 61"/>
                <a:gd name="T2" fmla="*/ 43 w 104"/>
                <a:gd name="T3" fmla="*/ 59 h 61"/>
                <a:gd name="T4" fmla="*/ 28 w 104"/>
                <a:gd name="T5" fmla="*/ 58 h 61"/>
                <a:gd name="T6" fmla="*/ 4 w 104"/>
                <a:gd name="T7" fmla="*/ 44 h 61"/>
                <a:gd name="T8" fmla="*/ 3 w 104"/>
                <a:gd name="T9" fmla="*/ 36 h 61"/>
                <a:gd name="T10" fmla="*/ 61 w 104"/>
                <a:gd name="T11" fmla="*/ 2 h 61"/>
                <a:gd name="T12" fmla="*/ 76 w 104"/>
                <a:gd name="T13" fmla="*/ 3 h 61"/>
                <a:gd name="T14" fmla="*/ 100 w 104"/>
                <a:gd name="T15" fmla="*/ 17 h 61"/>
                <a:gd name="T16" fmla="*/ 101 w 104"/>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1" y="25"/>
                  </a:moveTo>
                  <a:cubicBezTo>
                    <a:pt x="43" y="59"/>
                    <a:pt x="43" y="59"/>
                    <a:pt x="43" y="59"/>
                  </a:cubicBezTo>
                  <a:cubicBezTo>
                    <a:pt x="39" y="61"/>
                    <a:pt x="33" y="61"/>
                    <a:pt x="28" y="58"/>
                  </a:cubicBezTo>
                  <a:cubicBezTo>
                    <a:pt x="4" y="44"/>
                    <a:pt x="4" y="44"/>
                    <a:pt x="4" y="44"/>
                  </a:cubicBezTo>
                  <a:cubicBezTo>
                    <a:pt x="0" y="42"/>
                    <a:pt x="0" y="38"/>
                    <a:pt x="3" y="36"/>
                  </a:cubicBezTo>
                  <a:cubicBezTo>
                    <a:pt x="61" y="2"/>
                    <a:pt x="61" y="2"/>
                    <a:pt x="61" y="2"/>
                  </a:cubicBezTo>
                  <a:cubicBezTo>
                    <a:pt x="65" y="0"/>
                    <a:pt x="71" y="1"/>
                    <a:pt x="76" y="3"/>
                  </a:cubicBezTo>
                  <a:cubicBezTo>
                    <a:pt x="100" y="17"/>
                    <a:pt x="100" y="17"/>
                    <a:pt x="100" y="17"/>
                  </a:cubicBezTo>
                  <a:cubicBezTo>
                    <a:pt x="104" y="19"/>
                    <a:pt x="104"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6" name="Freeform 109">
              <a:extLst>
                <a:ext uri="{FF2B5EF4-FFF2-40B4-BE49-F238E27FC236}">
                  <a16:creationId xmlns:a16="http://schemas.microsoft.com/office/drawing/2014/main" id="{AB21D291-86B4-9A35-8CAB-E7264ED9B22A}"/>
                </a:ext>
              </a:extLst>
            </p:cNvPr>
            <p:cNvSpPr>
              <a:spLocks/>
            </p:cNvSpPr>
            <p:nvPr/>
          </p:nvSpPr>
          <p:spPr bwMode="auto">
            <a:xfrm>
              <a:off x="15228888" y="5780088"/>
              <a:ext cx="288925" cy="168275"/>
            </a:xfrm>
            <a:custGeom>
              <a:avLst/>
              <a:gdLst>
                <a:gd name="T0" fmla="*/ 101 w 105"/>
                <a:gd name="T1" fmla="*/ 25 h 61"/>
                <a:gd name="T2" fmla="*/ 43 w 105"/>
                <a:gd name="T3" fmla="*/ 58 h 61"/>
                <a:gd name="T4" fmla="*/ 29 w 105"/>
                <a:gd name="T5" fmla="*/ 58 h 61"/>
                <a:gd name="T6" fmla="*/ 4 w 105"/>
                <a:gd name="T7" fmla="*/ 44 h 61"/>
                <a:gd name="T8" fmla="*/ 3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8"/>
                    <a:pt x="43" y="58"/>
                    <a:pt x="43" y="58"/>
                  </a:cubicBezTo>
                  <a:cubicBezTo>
                    <a:pt x="39" y="61"/>
                    <a:pt x="33" y="60"/>
                    <a:pt x="29" y="58"/>
                  </a:cubicBezTo>
                  <a:cubicBezTo>
                    <a:pt x="4" y="44"/>
                    <a:pt x="4" y="44"/>
                    <a:pt x="4" y="44"/>
                  </a:cubicBezTo>
                  <a:cubicBezTo>
                    <a:pt x="0" y="41"/>
                    <a:pt x="0" y="38"/>
                    <a:pt x="3" y="36"/>
                  </a:cubicBezTo>
                  <a:cubicBezTo>
                    <a:pt x="62" y="2"/>
                    <a:pt x="62" y="2"/>
                    <a:pt x="62" y="2"/>
                  </a:cubicBezTo>
                  <a:cubicBezTo>
                    <a:pt x="65" y="0"/>
                    <a:pt x="71" y="0"/>
                    <a:pt x="76" y="3"/>
                  </a:cubicBezTo>
                  <a:cubicBezTo>
                    <a:pt x="100" y="17"/>
                    <a:pt x="100" y="17"/>
                    <a:pt x="100" y="17"/>
                  </a:cubicBezTo>
                  <a:cubicBezTo>
                    <a:pt x="104"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7" name="Freeform 110">
              <a:extLst>
                <a:ext uri="{FF2B5EF4-FFF2-40B4-BE49-F238E27FC236}">
                  <a16:creationId xmlns:a16="http://schemas.microsoft.com/office/drawing/2014/main" id="{EDCC627A-2F5C-8D89-E605-F73763D39B94}"/>
                </a:ext>
              </a:extLst>
            </p:cNvPr>
            <p:cNvSpPr>
              <a:spLocks/>
            </p:cNvSpPr>
            <p:nvPr/>
          </p:nvSpPr>
          <p:spPr bwMode="auto">
            <a:xfrm>
              <a:off x="15435263" y="5661025"/>
              <a:ext cx="290513" cy="165100"/>
            </a:xfrm>
            <a:custGeom>
              <a:avLst/>
              <a:gdLst>
                <a:gd name="T0" fmla="*/ 101 w 105"/>
                <a:gd name="T1" fmla="*/ 24 h 60"/>
                <a:gd name="T2" fmla="*/ 43 w 105"/>
                <a:gd name="T3" fmla="*/ 58 h 60"/>
                <a:gd name="T4" fmla="*/ 29 w 105"/>
                <a:gd name="T5" fmla="*/ 57 h 60"/>
                <a:gd name="T6" fmla="*/ 4 w 105"/>
                <a:gd name="T7" fmla="*/ 43 h 60"/>
                <a:gd name="T8" fmla="*/ 3 w 105"/>
                <a:gd name="T9" fmla="*/ 35 h 60"/>
                <a:gd name="T10" fmla="*/ 62 w 105"/>
                <a:gd name="T11" fmla="*/ 2 h 60"/>
                <a:gd name="T12" fmla="*/ 76 w 105"/>
                <a:gd name="T13" fmla="*/ 2 h 60"/>
                <a:gd name="T14" fmla="*/ 100 w 105"/>
                <a:gd name="T15" fmla="*/ 16 h 60"/>
                <a:gd name="T16" fmla="*/ 101 w 105"/>
                <a:gd name="T17"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4"/>
                  </a:moveTo>
                  <a:cubicBezTo>
                    <a:pt x="43" y="58"/>
                    <a:pt x="43" y="58"/>
                    <a:pt x="43" y="58"/>
                  </a:cubicBezTo>
                  <a:cubicBezTo>
                    <a:pt x="39" y="60"/>
                    <a:pt x="33" y="60"/>
                    <a:pt x="29" y="57"/>
                  </a:cubicBezTo>
                  <a:cubicBezTo>
                    <a:pt x="4" y="43"/>
                    <a:pt x="4" y="43"/>
                    <a:pt x="4" y="43"/>
                  </a:cubicBezTo>
                  <a:cubicBezTo>
                    <a:pt x="0" y="41"/>
                    <a:pt x="0" y="37"/>
                    <a:pt x="3" y="35"/>
                  </a:cubicBezTo>
                  <a:cubicBezTo>
                    <a:pt x="62" y="2"/>
                    <a:pt x="62" y="2"/>
                    <a:pt x="62" y="2"/>
                  </a:cubicBezTo>
                  <a:cubicBezTo>
                    <a:pt x="65" y="0"/>
                    <a:pt x="72" y="0"/>
                    <a:pt x="76" y="2"/>
                  </a:cubicBezTo>
                  <a:cubicBezTo>
                    <a:pt x="100" y="16"/>
                    <a:pt x="100" y="16"/>
                    <a:pt x="100" y="16"/>
                  </a:cubicBezTo>
                  <a:cubicBezTo>
                    <a:pt x="104" y="19"/>
                    <a:pt x="105" y="22"/>
                    <a:pt x="101" y="24"/>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8" name="Freeform 111">
              <a:extLst>
                <a:ext uri="{FF2B5EF4-FFF2-40B4-BE49-F238E27FC236}">
                  <a16:creationId xmlns:a16="http://schemas.microsoft.com/office/drawing/2014/main" id="{36C359AC-D946-75F1-206A-69BF4C6E7DE4}"/>
                </a:ext>
              </a:extLst>
            </p:cNvPr>
            <p:cNvSpPr>
              <a:spLocks/>
            </p:cNvSpPr>
            <p:nvPr/>
          </p:nvSpPr>
          <p:spPr bwMode="auto">
            <a:xfrm>
              <a:off x="14933613" y="6088063"/>
              <a:ext cx="288925" cy="166688"/>
            </a:xfrm>
            <a:custGeom>
              <a:avLst/>
              <a:gdLst>
                <a:gd name="T0" fmla="*/ 101 w 105"/>
                <a:gd name="T1" fmla="*/ 25 h 60"/>
                <a:gd name="T2" fmla="*/ 43 w 105"/>
                <a:gd name="T3" fmla="*/ 58 h 60"/>
                <a:gd name="T4" fmla="*/ 29 w 105"/>
                <a:gd name="T5" fmla="*/ 58 h 60"/>
                <a:gd name="T6" fmla="*/ 4 w 105"/>
                <a:gd name="T7" fmla="*/ 44 h 60"/>
                <a:gd name="T8" fmla="*/ 3 w 105"/>
                <a:gd name="T9" fmla="*/ 36 h 60"/>
                <a:gd name="T10" fmla="*/ 62 w 105"/>
                <a:gd name="T11" fmla="*/ 2 h 60"/>
                <a:gd name="T12" fmla="*/ 76 w 105"/>
                <a:gd name="T13" fmla="*/ 3 h 60"/>
                <a:gd name="T14" fmla="*/ 100 w 105"/>
                <a:gd name="T15" fmla="*/ 17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39" y="60"/>
                    <a:pt x="33" y="60"/>
                    <a:pt x="29" y="58"/>
                  </a:cubicBezTo>
                  <a:cubicBezTo>
                    <a:pt x="4" y="44"/>
                    <a:pt x="4" y="44"/>
                    <a:pt x="4" y="44"/>
                  </a:cubicBezTo>
                  <a:cubicBezTo>
                    <a:pt x="0" y="41"/>
                    <a:pt x="0" y="38"/>
                    <a:pt x="3" y="36"/>
                  </a:cubicBezTo>
                  <a:cubicBezTo>
                    <a:pt x="62" y="2"/>
                    <a:pt x="62" y="2"/>
                    <a:pt x="62" y="2"/>
                  </a:cubicBezTo>
                  <a:cubicBezTo>
                    <a:pt x="65" y="0"/>
                    <a:pt x="72" y="0"/>
                    <a:pt x="76" y="3"/>
                  </a:cubicBezTo>
                  <a:cubicBezTo>
                    <a:pt x="100" y="17"/>
                    <a:pt x="100" y="17"/>
                    <a:pt x="100" y="17"/>
                  </a:cubicBezTo>
                  <a:cubicBezTo>
                    <a:pt x="104"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9" name="Freeform 112">
              <a:extLst>
                <a:ext uri="{FF2B5EF4-FFF2-40B4-BE49-F238E27FC236}">
                  <a16:creationId xmlns:a16="http://schemas.microsoft.com/office/drawing/2014/main" id="{6895EA1D-AAD7-13E7-019D-50AF4A1BDE67}"/>
                </a:ext>
              </a:extLst>
            </p:cNvPr>
            <p:cNvSpPr>
              <a:spLocks/>
            </p:cNvSpPr>
            <p:nvPr/>
          </p:nvSpPr>
          <p:spPr bwMode="auto">
            <a:xfrm>
              <a:off x="15139988" y="5967413"/>
              <a:ext cx="290513" cy="168275"/>
            </a:xfrm>
            <a:custGeom>
              <a:avLst/>
              <a:gdLst>
                <a:gd name="T0" fmla="*/ 101 w 105"/>
                <a:gd name="T1" fmla="*/ 25 h 61"/>
                <a:gd name="T2" fmla="*/ 43 w 105"/>
                <a:gd name="T3" fmla="*/ 59 h 61"/>
                <a:gd name="T4" fmla="*/ 29 w 105"/>
                <a:gd name="T5" fmla="*/ 58 h 61"/>
                <a:gd name="T6" fmla="*/ 5 w 105"/>
                <a:gd name="T7" fmla="*/ 44 h 61"/>
                <a:gd name="T8" fmla="*/ 4 w 105"/>
                <a:gd name="T9" fmla="*/ 36 h 61"/>
                <a:gd name="T10" fmla="*/ 62 w 105"/>
                <a:gd name="T11" fmla="*/ 3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1"/>
                    <a:pt x="29" y="58"/>
                  </a:cubicBezTo>
                  <a:cubicBezTo>
                    <a:pt x="5" y="44"/>
                    <a:pt x="5" y="44"/>
                    <a:pt x="5" y="44"/>
                  </a:cubicBezTo>
                  <a:cubicBezTo>
                    <a:pt x="0" y="42"/>
                    <a:pt x="0" y="38"/>
                    <a:pt x="4" y="36"/>
                  </a:cubicBezTo>
                  <a:cubicBezTo>
                    <a:pt x="62" y="3"/>
                    <a:pt x="62" y="3"/>
                    <a:pt x="62" y="3"/>
                  </a:cubicBezTo>
                  <a:cubicBezTo>
                    <a:pt x="65" y="0"/>
                    <a:pt x="72" y="1"/>
                    <a:pt x="76" y="3"/>
                  </a:cubicBezTo>
                  <a:cubicBezTo>
                    <a:pt x="100" y="17"/>
                    <a:pt x="100" y="17"/>
                    <a:pt x="100" y="17"/>
                  </a:cubicBezTo>
                  <a:cubicBezTo>
                    <a:pt x="104" y="20"/>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0" name="Freeform 113">
              <a:extLst>
                <a:ext uri="{FF2B5EF4-FFF2-40B4-BE49-F238E27FC236}">
                  <a16:creationId xmlns:a16="http://schemas.microsoft.com/office/drawing/2014/main" id="{CD7BC956-973D-86F3-525A-1B0DA727ADF3}"/>
                </a:ext>
              </a:extLst>
            </p:cNvPr>
            <p:cNvSpPr>
              <a:spLocks/>
            </p:cNvSpPr>
            <p:nvPr/>
          </p:nvSpPr>
          <p:spPr bwMode="auto">
            <a:xfrm>
              <a:off x="15347951" y="5848350"/>
              <a:ext cx="288925" cy="168275"/>
            </a:xfrm>
            <a:custGeom>
              <a:avLst/>
              <a:gdLst>
                <a:gd name="T0" fmla="*/ 101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0"/>
                    <a:pt x="29" y="58"/>
                  </a:cubicBezTo>
                  <a:cubicBezTo>
                    <a:pt x="5" y="44"/>
                    <a:pt x="5" y="44"/>
                    <a:pt x="5" y="44"/>
                  </a:cubicBezTo>
                  <a:cubicBezTo>
                    <a:pt x="1" y="42"/>
                    <a:pt x="0" y="38"/>
                    <a:pt x="4" y="36"/>
                  </a:cubicBezTo>
                  <a:cubicBezTo>
                    <a:pt x="62" y="2"/>
                    <a:pt x="62" y="2"/>
                    <a:pt x="62" y="2"/>
                  </a:cubicBezTo>
                  <a:cubicBezTo>
                    <a:pt x="66" y="0"/>
                    <a:pt x="72" y="0"/>
                    <a:pt x="76" y="3"/>
                  </a:cubicBezTo>
                  <a:cubicBezTo>
                    <a:pt x="100" y="17"/>
                    <a:pt x="100" y="17"/>
                    <a:pt x="100" y="17"/>
                  </a:cubicBezTo>
                  <a:cubicBezTo>
                    <a:pt x="104"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 name="Freeform 114">
              <a:extLst>
                <a:ext uri="{FF2B5EF4-FFF2-40B4-BE49-F238E27FC236}">
                  <a16:creationId xmlns:a16="http://schemas.microsoft.com/office/drawing/2014/main" id="{29D49A92-EC51-3C15-C853-B2EE1ADA26AA}"/>
                </a:ext>
              </a:extLst>
            </p:cNvPr>
            <p:cNvSpPr>
              <a:spLocks/>
            </p:cNvSpPr>
            <p:nvPr/>
          </p:nvSpPr>
          <p:spPr bwMode="auto">
            <a:xfrm>
              <a:off x="15554326" y="5729288"/>
              <a:ext cx="290513" cy="166688"/>
            </a:xfrm>
            <a:custGeom>
              <a:avLst/>
              <a:gdLst>
                <a:gd name="T0" fmla="*/ 101 w 105"/>
                <a:gd name="T1" fmla="*/ 25 h 60"/>
                <a:gd name="T2" fmla="*/ 43 w 105"/>
                <a:gd name="T3" fmla="*/ 58 h 60"/>
                <a:gd name="T4" fmla="*/ 29 w 105"/>
                <a:gd name="T5" fmla="*/ 58 h 60"/>
                <a:gd name="T6" fmla="*/ 5 w 105"/>
                <a:gd name="T7" fmla="*/ 44 h 60"/>
                <a:gd name="T8" fmla="*/ 4 w 105"/>
                <a:gd name="T9" fmla="*/ 35 h 60"/>
                <a:gd name="T10" fmla="*/ 62 w 105"/>
                <a:gd name="T11" fmla="*/ 2 h 60"/>
                <a:gd name="T12" fmla="*/ 76 w 105"/>
                <a:gd name="T13" fmla="*/ 2 h 60"/>
                <a:gd name="T14" fmla="*/ 100 w 105"/>
                <a:gd name="T15" fmla="*/ 16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40" y="60"/>
                    <a:pt x="33" y="60"/>
                    <a:pt x="29" y="58"/>
                  </a:cubicBezTo>
                  <a:cubicBezTo>
                    <a:pt x="5" y="44"/>
                    <a:pt x="5" y="44"/>
                    <a:pt x="5" y="44"/>
                  </a:cubicBezTo>
                  <a:cubicBezTo>
                    <a:pt x="1" y="41"/>
                    <a:pt x="0" y="37"/>
                    <a:pt x="4" y="35"/>
                  </a:cubicBezTo>
                  <a:cubicBezTo>
                    <a:pt x="62" y="2"/>
                    <a:pt x="62" y="2"/>
                    <a:pt x="62" y="2"/>
                  </a:cubicBezTo>
                  <a:cubicBezTo>
                    <a:pt x="66" y="0"/>
                    <a:pt x="72" y="0"/>
                    <a:pt x="76" y="2"/>
                  </a:cubicBezTo>
                  <a:cubicBezTo>
                    <a:pt x="100" y="16"/>
                    <a:pt x="100" y="16"/>
                    <a:pt x="100" y="16"/>
                  </a:cubicBezTo>
                  <a:cubicBezTo>
                    <a:pt x="105" y="19"/>
                    <a:pt x="105" y="22"/>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2" name="Freeform 115">
              <a:extLst>
                <a:ext uri="{FF2B5EF4-FFF2-40B4-BE49-F238E27FC236}">
                  <a16:creationId xmlns:a16="http://schemas.microsoft.com/office/drawing/2014/main" id="{D22A5CEF-A531-1B87-B36E-BE6B7E56475B}"/>
                </a:ext>
              </a:extLst>
            </p:cNvPr>
            <p:cNvSpPr>
              <a:spLocks/>
            </p:cNvSpPr>
            <p:nvPr/>
          </p:nvSpPr>
          <p:spPr bwMode="auto">
            <a:xfrm>
              <a:off x="15052676" y="6157913"/>
              <a:ext cx="288925" cy="165100"/>
            </a:xfrm>
            <a:custGeom>
              <a:avLst/>
              <a:gdLst>
                <a:gd name="T0" fmla="*/ 101 w 105"/>
                <a:gd name="T1" fmla="*/ 25 h 60"/>
                <a:gd name="T2" fmla="*/ 43 w 105"/>
                <a:gd name="T3" fmla="*/ 58 h 60"/>
                <a:gd name="T4" fmla="*/ 29 w 105"/>
                <a:gd name="T5" fmla="*/ 58 h 60"/>
                <a:gd name="T6" fmla="*/ 5 w 105"/>
                <a:gd name="T7" fmla="*/ 44 h 60"/>
                <a:gd name="T8" fmla="*/ 4 w 105"/>
                <a:gd name="T9" fmla="*/ 36 h 60"/>
                <a:gd name="T10" fmla="*/ 62 w 105"/>
                <a:gd name="T11" fmla="*/ 2 h 60"/>
                <a:gd name="T12" fmla="*/ 76 w 105"/>
                <a:gd name="T13" fmla="*/ 3 h 60"/>
                <a:gd name="T14" fmla="*/ 100 w 105"/>
                <a:gd name="T15" fmla="*/ 17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40" y="60"/>
                    <a:pt x="33" y="60"/>
                    <a:pt x="29" y="58"/>
                  </a:cubicBezTo>
                  <a:cubicBezTo>
                    <a:pt x="5" y="44"/>
                    <a:pt x="5" y="44"/>
                    <a:pt x="5" y="44"/>
                  </a:cubicBezTo>
                  <a:cubicBezTo>
                    <a:pt x="1" y="41"/>
                    <a:pt x="0" y="38"/>
                    <a:pt x="4" y="36"/>
                  </a:cubicBezTo>
                  <a:cubicBezTo>
                    <a:pt x="62" y="2"/>
                    <a:pt x="62" y="2"/>
                    <a:pt x="62" y="2"/>
                  </a:cubicBezTo>
                  <a:cubicBezTo>
                    <a:pt x="66" y="0"/>
                    <a:pt x="72" y="0"/>
                    <a:pt x="76" y="3"/>
                  </a:cubicBezTo>
                  <a:cubicBezTo>
                    <a:pt x="100" y="17"/>
                    <a:pt x="100" y="17"/>
                    <a:pt x="100" y="17"/>
                  </a:cubicBezTo>
                  <a:cubicBezTo>
                    <a:pt x="105"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3" name="Freeform 116">
              <a:extLst>
                <a:ext uri="{FF2B5EF4-FFF2-40B4-BE49-F238E27FC236}">
                  <a16:creationId xmlns:a16="http://schemas.microsoft.com/office/drawing/2014/main" id="{4BEF2E3D-BC44-BE17-F268-85EFF6972166}"/>
                </a:ext>
              </a:extLst>
            </p:cNvPr>
            <p:cNvSpPr>
              <a:spLocks/>
            </p:cNvSpPr>
            <p:nvPr/>
          </p:nvSpPr>
          <p:spPr bwMode="auto">
            <a:xfrm>
              <a:off x="15259051" y="6035675"/>
              <a:ext cx="290513" cy="168275"/>
            </a:xfrm>
            <a:custGeom>
              <a:avLst/>
              <a:gdLst>
                <a:gd name="T0" fmla="*/ 102 w 105"/>
                <a:gd name="T1" fmla="*/ 25 h 61"/>
                <a:gd name="T2" fmla="*/ 43 w 105"/>
                <a:gd name="T3" fmla="*/ 59 h 61"/>
                <a:gd name="T4" fmla="*/ 29 w 105"/>
                <a:gd name="T5" fmla="*/ 58 h 61"/>
                <a:gd name="T6" fmla="*/ 5 w 105"/>
                <a:gd name="T7" fmla="*/ 44 h 61"/>
                <a:gd name="T8" fmla="*/ 4 w 105"/>
                <a:gd name="T9" fmla="*/ 36 h 61"/>
                <a:gd name="T10" fmla="*/ 62 w 105"/>
                <a:gd name="T11" fmla="*/ 3 h 61"/>
                <a:gd name="T12" fmla="*/ 76 w 105"/>
                <a:gd name="T13" fmla="*/ 3 h 61"/>
                <a:gd name="T14" fmla="*/ 101 w 105"/>
                <a:gd name="T15" fmla="*/ 17 h 61"/>
                <a:gd name="T16" fmla="*/ 102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2" y="25"/>
                  </a:moveTo>
                  <a:cubicBezTo>
                    <a:pt x="43" y="59"/>
                    <a:pt x="43" y="59"/>
                    <a:pt x="43" y="59"/>
                  </a:cubicBezTo>
                  <a:cubicBezTo>
                    <a:pt x="40" y="61"/>
                    <a:pt x="33" y="61"/>
                    <a:pt x="29" y="58"/>
                  </a:cubicBezTo>
                  <a:cubicBezTo>
                    <a:pt x="5" y="44"/>
                    <a:pt x="5" y="44"/>
                    <a:pt x="5" y="44"/>
                  </a:cubicBezTo>
                  <a:cubicBezTo>
                    <a:pt x="1" y="42"/>
                    <a:pt x="0" y="38"/>
                    <a:pt x="4" y="36"/>
                  </a:cubicBezTo>
                  <a:cubicBezTo>
                    <a:pt x="62" y="3"/>
                    <a:pt x="62" y="3"/>
                    <a:pt x="62" y="3"/>
                  </a:cubicBezTo>
                  <a:cubicBezTo>
                    <a:pt x="66" y="0"/>
                    <a:pt x="72" y="1"/>
                    <a:pt x="76" y="3"/>
                  </a:cubicBezTo>
                  <a:cubicBezTo>
                    <a:pt x="101" y="17"/>
                    <a:pt x="101" y="17"/>
                    <a:pt x="101" y="17"/>
                  </a:cubicBezTo>
                  <a:cubicBezTo>
                    <a:pt x="105" y="20"/>
                    <a:pt x="105" y="23"/>
                    <a:pt x="102"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4" name="Freeform 117">
              <a:extLst>
                <a:ext uri="{FF2B5EF4-FFF2-40B4-BE49-F238E27FC236}">
                  <a16:creationId xmlns:a16="http://schemas.microsoft.com/office/drawing/2014/main" id="{27FEE529-9A98-BC57-FA77-14A30270E173}"/>
                </a:ext>
              </a:extLst>
            </p:cNvPr>
            <p:cNvSpPr>
              <a:spLocks/>
            </p:cNvSpPr>
            <p:nvPr/>
          </p:nvSpPr>
          <p:spPr bwMode="auto">
            <a:xfrm>
              <a:off x="15465426" y="5918200"/>
              <a:ext cx="290513" cy="168275"/>
            </a:xfrm>
            <a:custGeom>
              <a:avLst/>
              <a:gdLst>
                <a:gd name="T0" fmla="*/ 102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1 w 105"/>
                <a:gd name="T15" fmla="*/ 17 h 61"/>
                <a:gd name="T16" fmla="*/ 102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2" y="25"/>
                  </a:moveTo>
                  <a:cubicBezTo>
                    <a:pt x="43" y="59"/>
                    <a:pt x="43" y="59"/>
                    <a:pt x="43" y="59"/>
                  </a:cubicBezTo>
                  <a:cubicBezTo>
                    <a:pt x="40" y="61"/>
                    <a:pt x="34" y="60"/>
                    <a:pt x="29" y="58"/>
                  </a:cubicBezTo>
                  <a:cubicBezTo>
                    <a:pt x="5" y="44"/>
                    <a:pt x="5" y="44"/>
                    <a:pt x="5" y="44"/>
                  </a:cubicBezTo>
                  <a:cubicBezTo>
                    <a:pt x="1" y="42"/>
                    <a:pt x="0" y="38"/>
                    <a:pt x="4" y="36"/>
                  </a:cubicBezTo>
                  <a:cubicBezTo>
                    <a:pt x="62" y="2"/>
                    <a:pt x="62" y="2"/>
                    <a:pt x="62" y="2"/>
                  </a:cubicBezTo>
                  <a:cubicBezTo>
                    <a:pt x="66" y="0"/>
                    <a:pt x="72" y="0"/>
                    <a:pt x="76" y="3"/>
                  </a:cubicBezTo>
                  <a:cubicBezTo>
                    <a:pt x="101" y="17"/>
                    <a:pt x="101" y="17"/>
                    <a:pt x="101" y="17"/>
                  </a:cubicBezTo>
                  <a:cubicBezTo>
                    <a:pt x="105" y="19"/>
                    <a:pt x="105" y="23"/>
                    <a:pt x="102"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5" name="Freeform 118">
              <a:extLst>
                <a:ext uri="{FF2B5EF4-FFF2-40B4-BE49-F238E27FC236}">
                  <a16:creationId xmlns:a16="http://schemas.microsoft.com/office/drawing/2014/main" id="{2F77E976-F217-B6EE-DDCD-3B02592EEE0C}"/>
                </a:ext>
              </a:extLst>
            </p:cNvPr>
            <p:cNvSpPr>
              <a:spLocks/>
            </p:cNvSpPr>
            <p:nvPr/>
          </p:nvSpPr>
          <p:spPr bwMode="auto">
            <a:xfrm>
              <a:off x="15173326" y="6226175"/>
              <a:ext cx="287338" cy="166688"/>
            </a:xfrm>
            <a:custGeom>
              <a:avLst/>
              <a:gdLst>
                <a:gd name="T0" fmla="*/ 101 w 104"/>
                <a:gd name="T1" fmla="*/ 25 h 60"/>
                <a:gd name="T2" fmla="*/ 43 w 104"/>
                <a:gd name="T3" fmla="*/ 58 h 60"/>
                <a:gd name="T4" fmla="*/ 28 w 104"/>
                <a:gd name="T5" fmla="*/ 58 h 60"/>
                <a:gd name="T6" fmla="*/ 4 w 104"/>
                <a:gd name="T7" fmla="*/ 44 h 60"/>
                <a:gd name="T8" fmla="*/ 3 w 104"/>
                <a:gd name="T9" fmla="*/ 36 h 60"/>
                <a:gd name="T10" fmla="*/ 61 w 104"/>
                <a:gd name="T11" fmla="*/ 2 h 60"/>
                <a:gd name="T12" fmla="*/ 76 w 104"/>
                <a:gd name="T13" fmla="*/ 3 h 60"/>
                <a:gd name="T14" fmla="*/ 100 w 104"/>
                <a:gd name="T15" fmla="*/ 17 h 60"/>
                <a:gd name="T16" fmla="*/ 101 w 104"/>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1" y="25"/>
                  </a:moveTo>
                  <a:cubicBezTo>
                    <a:pt x="43" y="58"/>
                    <a:pt x="43" y="58"/>
                    <a:pt x="43" y="58"/>
                  </a:cubicBezTo>
                  <a:cubicBezTo>
                    <a:pt x="39" y="60"/>
                    <a:pt x="33" y="60"/>
                    <a:pt x="28" y="58"/>
                  </a:cubicBezTo>
                  <a:cubicBezTo>
                    <a:pt x="4" y="44"/>
                    <a:pt x="4" y="44"/>
                    <a:pt x="4" y="44"/>
                  </a:cubicBezTo>
                  <a:cubicBezTo>
                    <a:pt x="0" y="41"/>
                    <a:pt x="0" y="38"/>
                    <a:pt x="3" y="36"/>
                  </a:cubicBezTo>
                  <a:cubicBezTo>
                    <a:pt x="61" y="2"/>
                    <a:pt x="61" y="2"/>
                    <a:pt x="61" y="2"/>
                  </a:cubicBezTo>
                  <a:cubicBezTo>
                    <a:pt x="65" y="0"/>
                    <a:pt x="71" y="0"/>
                    <a:pt x="76" y="3"/>
                  </a:cubicBezTo>
                  <a:cubicBezTo>
                    <a:pt x="100" y="17"/>
                    <a:pt x="100" y="17"/>
                    <a:pt x="100" y="17"/>
                  </a:cubicBezTo>
                  <a:cubicBezTo>
                    <a:pt x="104" y="19"/>
                    <a:pt x="104"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6" name="Freeform 119">
              <a:extLst>
                <a:ext uri="{FF2B5EF4-FFF2-40B4-BE49-F238E27FC236}">
                  <a16:creationId xmlns:a16="http://schemas.microsoft.com/office/drawing/2014/main" id="{69C401EC-4389-B4D6-E2D0-78910BD52E0F}"/>
                </a:ext>
              </a:extLst>
            </p:cNvPr>
            <p:cNvSpPr>
              <a:spLocks/>
            </p:cNvSpPr>
            <p:nvPr/>
          </p:nvSpPr>
          <p:spPr bwMode="auto">
            <a:xfrm>
              <a:off x="15379701" y="6108700"/>
              <a:ext cx="290513" cy="165100"/>
            </a:xfrm>
            <a:custGeom>
              <a:avLst/>
              <a:gdLst>
                <a:gd name="T0" fmla="*/ 101 w 105"/>
                <a:gd name="T1" fmla="*/ 24 h 60"/>
                <a:gd name="T2" fmla="*/ 43 w 105"/>
                <a:gd name="T3" fmla="*/ 58 h 60"/>
                <a:gd name="T4" fmla="*/ 29 w 105"/>
                <a:gd name="T5" fmla="*/ 57 h 60"/>
                <a:gd name="T6" fmla="*/ 4 w 105"/>
                <a:gd name="T7" fmla="*/ 43 h 60"/>
                <a:gd name="T8" fmla="*/ 3 w 105"/>
                <a:gd name="T9" fmla="*/ 35 h 60"/>
                <a:gd name="T10" fmla="*/ 62 w 105"/>
                <a:gd name="T11" fmla="*/ 2 h 60"/>
                <a:gd name="T12" fmla="*/ 76 w 105"/>
                <a:gd name="T13" fmla="*/ 2 h 60"/>
                <a:gd name="T14" fmla="*/ 100 w 105"/>
                <a:gd name="T15" fmla="*/ 16 h 60"/>
                <a:gd name="T16" fmla="*/ 101 w 105"/>
                <a:gd name="T17"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4"/>
                  </a:moveTo>
                  <a:cubicBezTo>
                    <a:pt x="43" y="58"/>
                    <a:pt x="43" y="58"/>
                    <a:pt x="43" y="58"/>
                  </a:cubicBezTo>
                  <a:cubicBezTo>
                    <a:pt x="39" y="60"/>
                    <a:pt x="33" y="60"/>
                    <a:pt x="29" y="57"/>
                  </a:cubicBezTo>
                  <a:cubicBezTo>
                    <a:pt x="4" y="43"/>
                    <a:pt x="4" y="43"/>
                    <a:pt x="4" y="43"/>
                  </a:cubicBezTo>
                  <a:cubicBezTo>
                    <a:pt x="0" y="41"/>
                    <a:pt x="0" y="37"/>
                    <a:pt x="3" y="35"/>
                  </a:cubicBezTo>
                  <a:cubicBezTo>
                    <a:pt x="62" y="2"/>
                    <a:pt x="62" y="2"/>
                    <a:pt x="62" y="2"/>
                  </a:cubicBezTo>
                  <a:cubicBezTo>
                    <a:pt x="65" y="0"/>
                    <a:pt x="71" y="0"/>
                    <a:pt x="76" y="2"/>
                  </a:cubicBezTo>
                  <a:cubicBezTo>
                    <a:pt x="100" y="16"/>
                    <a:pt x="100" y="16"/>
                    <a:pt x="100" y="16"/>
                  </a:cubicBezTo>
                  <a:cubicBezTo>
                    <a:pt x="104" y="19"/>
                    <a:pt x="105" y="22"/>
                    <a:pt x="101" y="24"/>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7" name="Freeform 120">
              <a:extLst>
                <a:ext uri="{FF2B5EF4-FFF2-40B4-BE49-F238E27FC236}">
                  <a16:creationId xmlns:a16="http://schemas.microsoft.com/office/drawing/2014/main" id="{7D3F56D3-5128-9B9C-717D-47A307056A8A}"/>
                </a:ext>
              </a:extLst>
            </p:cNvPr>
            <p:cNvSpPr>
              <a:spLocks/>
            </p:cNvSpPr>
            <p:nvPr/>
          </p:nvSpPr>
          <p:spPr bwMode="auto">
            <a:xfrm>
              <a:off x="15587663" y="5986463"/>
              <a:ext cx="288925" cy="168275"/>
            </a:xfrm>
            <a:custGeom>
              <a:avLst/>
              <a:gdLst>
                <a:gd name="T0" fmla="*/ 101 w 105"/>
                <a:gd name="T1" fmla="*/ 25 h 61"/>
                <a:gd name="T2" fmla="*/ 43 w 105"/>
                <a:gd name="T3" fmla="*/ 59 h 61"/>
                <a:gd name="T4" fmla="*/ 29 w 105"/>
                <a:gd name="T5" fmla="*/ 58 h 61"/>
                <a:gd name="T6" fmla="*/ 4 w 105"/>
                <a:gd name="T7" fmla="*/ 44 h 61"/>
                <a:gd name="T8" fmla="*/ 3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0"/>
                    <a:pt x="29" y="58"/>
                  </a:cubicBezTo>
                  <a:cubicBezTo>
                    <a:pt x="4" y="44"/>
                    <a:pt x="4" y="44"/>
                    <a:pt x="4" y="44"/>
                  </a:cubicBezTo>
                  <a:cubicBezTo>
                    <a:pt x="0" y="42"/>
                    <a:pt x="0" y="38"/>
                    <a:pt x="3" y="36"/>
                  </a:cubicBezTo>
                  <a:cubicBezTo>
                    <a:pt x="62" y="2"/>
                    <a:pt x="62" y="2"/>
                    <a:pt x="62" y="2"/>
                  </a:cubicBezTo>
                  <a:cubicBezTo>
                    <a:pt x="65" y="0"/>
                    <a:pt x="72" y="0"/>
                    <a:pt x="76" y="3"/>
                  </a:cubicBezTo>
                  <a:cubicBezTo>
                    <a:pt x="100" y="17"/>
                    <a:pt x="100" y="17"/>
                    <a:pt x="100" y="17"/>
                  </a:cubicBezTo>
                  <a:cubicBezTo>
                    <a:pt x="104" y="19"/>
                    <a:pt x="105" y="23"/>
                    <a:pt x="101" y="25"/>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8" name="Freeform 121">
              <a:extLst>
                <a:ext uri="{FF2B5EF4-FFF2-40B4-BE49-F238E27FC236}">
                  <a16:creationId xmlns:a16="http://schemas.microsoft.com/office/drawing/2014/main" id="{2F701F6E-E6EB-AEE3-BE83-0B6F3EC79F81}"/>
                </a:ext>
              </a:extLst>
            </p:cNvPr>
            <p:cNvSpPr>
              <a:spLocks/>
            </p:cNvSpPr>
            <p:nvPr/>
          </p:nvSpPr>
          <p:spPr bwMode="auto">
            <a:xfrm>
              <a:off x="15676563" y="5799138"/>
              <a:ext cx="407988" cy="234950"/>
            </a:xfrm>
            <a:custGeom>
              <a:avLst/>
              <a:gdLst>
                <a:gd name="T0" fmla="*/ 144 w 148"/>
                <a:gd name="T1" fmla="*/ 50 h 85"/>
                <a:gd name="T2" fmla="*/ 86 w 148"/>
                <a:gd name="T3" fmla="*/ 83 h 85"/>
                <a:gd name="T4" fmla="*/ 72 w 148"/>
                <a:gd name="T5" fmla="*/ 82 h 85"/>
                <a:gd name="T6" fmla="*/ 5 w 148"/>
                <a:gd name="T7" fmla="*/ 44 h 85"/>
                <a:gd name="T8" fmla="*/ 3 w 148"/>
                <a:gd name="T9" fmla="*/ 35 h 85"/>
                <a:gd name="T10" fmla="*/ 61 w 148"/>
                <a:gd name="T11" fmla="*/ 2 h 85"/>
                <a:gd name="T12" fmla="*/ 76 w 148"/>
                <a:gd name="T13" fmla="*/ 3 h 85"/>
                <a:gd name="T14" fmla="*/ 143 w 148"/>
                <a:gd name="T15" fmla="*/ 41 h 85"/>
                <a:gd name="T16" fmla="*/ 144 w 148"/>
                <a:gd name="T17"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85">
                  <a:moveTo>
                    <a:pt x="144" y="50"/>
                  </a:moveTo>
                  <a:cubicBezTo>
                    <a:pt x="86" y="83"/>
                    <a:pt x="86" y="83"/>
                    <a:pt x="86" y="83"/>
                  </a:cubicBezTo>
                  <a:cubicBezTo>
                    <a:pt x="83" y="85"/>
                    <a:pt x="76" y="85"/>
                    <a:pt x="72" y="82"/>
                  </a:cubicBezTo>
                  <a:cubicBezTo>
                    <a:pt x="5" y="44"/>
                    <a:pt x="5" y="44"/>
                    <a:pt x="5" y="44"/>
                  </a:cubicBezTo>
                  <a:cubicBezTo>
                    <a:pt x="0" y="41"/>
                    <a:pt x="0" y="37"/>
                    <a:pt x="3" y="35"/>
                  </a:cubicBezTo>
                  <a:cubicBezTo>
                    <a:pt x="61" y="2"/>
                    <a:pt x="61" y="2"/>
                    <a:pt x="61" y="2"/>
                  </a:cubicBezTo>
                  <a:cubicBezTo>
                    <a:pt x="65" y="0"/>
                    <a:pt x="72" y="0"/>
                    <a:pt x="76" y="3"/>
                  </a:cubicBezTo>
                  <a:cubicBezTo>
                    <a:pt x="143" y="41"/>
                    <a:pt x="143" y="41"/>
                    <a:pt x="143" y="41"/>
                  </a:cubicBezTo>
                  <a:cubicBezTo>
                    <a:pt x="147" y="44"/>
                    <a:pt x="148" y="48"/>
                    <a:pt x="144" y="50"/>
                  </a:cubicBez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9" name="Freeform 122">
              <a:extLst>
                <a:ext uri="{FF2B5EF4-FFF2-40B4-BE49-F238E27FC236}">
                  <a16:creationId xmlns:a16="http://schemas.microsoft.com/office/drawing/2014/main" id="{20969FAB-E5AA-1AAF-A0D8-F5FB25F1D5E8}"/>
                </a:ext>
              </a:extLst>
            </p:cNvPr>
            <p:cNvSpPr>
              <a:spLocks/>
            </p:cNvSpPr>
            <p:nvPr/>
          </p:nvSpPr>
          <p:spPr bwMode="auto">
            <a:xfrm>
              <a:off x="14268451" y="5337175"/>
              <a:ext cx="960438" cy="555625"/>
            </a:xfrm>
            <a:custGeom>
              <a:avLst/>
              <a:gdLst>
                <a:gd name="T0" fmla="*/ 343 w 348"/>
                <a:gd name="T1" fmla="*/ 37 h 201"/>
                <a:gd name="T2" fmla="*/ 63 w 348"/>
                <a:gd name="T3" fmla="*/ 198 h 201"/>
                <a:gd name="T4" fmla="*/ 45 w 348"/>
                <a:gd name="T5" fmla="*/ 198 h 201"/>
                <a:gd name="T6" fmla="*/ 6 w 348"/>
                <a:gd name="T7" fmla="*/ 175 h 201"/>
                <a:gd name="T8" fmla="*/ 5 w 348"/>
                <a:gd name="T9" fmla="*/ 165 h 201"/>
                <a:gd name="T10" fmla="*/ 285 w 348"/>
                <a:gd name="T11" fmla="*/ 3 h 201"/>
                <a:gd name="T12" fmla="*/ 303 w 348"/>
                <a:gd name="T13" fmla="*/ 4 h 201"/>
                <a:gd name="T14" fmla="*/ 342 w 348"/>
                <a:gd name="T15" fmla="*/ 26 h 201"/>
                <a:gd name="T16" fmla="*/ 343 w 348"/>
                <a:gd name="T17" fmla="*/ 3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201">
                  <a:moveTo>
                    <a:pt x="343" y="37"/>
                  </a:moveTo>
                  <a:cubicBezTo>
                    <a:pt x="63" y="198"/>
                    <a:pt x="63" y="198"/>
                    <a:pt x="63" y="198"/>
                  </a:cubicBezTo>
                  <a:cubicBezTo>
                    <a:pt x="58" y="201"/>
                    <a:pt x="50" y="201"/>
                    <a:pt x="45" y="198"/>
                  </a:cubicBezTo>
                  <a:cubicBezTo>
                    <a:pt x="6" y="175"/>
                    <a:pt x="6" y="175"/>
                    <a:pt x="6" y="175"/>
                  </a:cubicBezTo>
                  <a:cubicBezTo>
                    <a:pt x="0" y="172"/>
                    <a:pt x="0" y="167"/>
                    <a:pt x="5" y="165"/>
                  </a:cubicBezTo>
                  <a:cubicBezTo>
                    <a:pt x="285" y="3"/>
                    <a:pt x="285" y="3"/>
                    <a:pt x="285" y="3"/>
                  </a:cubicBezTo>
                  <a:cubicBezTo>
                    <a:pt x="289" y="0"/>
                    <a:pt x="297" y="1"/>
                    <a:pt x="303" y="4"/>
                  </a:cubicBezTo>
                  <a:cubicBezTo>
                    <a:pt x="342" y="26"/>
                    <a:pt x="342" y="26"/>
                    <a:pt x="342" y="26"/>
                  </a:cubicBezTo>
                  <a:cubicBezTo>
                    <a:pt x="347" y="29"/>
                    <a:pt x="348" y="34"/>
                    <a:pt x="343" y="37"/>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0" name="Freeform 123">
              <a:extLst>
                <a:ext uri="{FF2B5EF4-FFF2-40B4-BE49-F238E27FC236}">
                  <a16:creationId xmlns:a16="http://schemas.microsoft.com/office/drawing/2014/main" id="{0F40925E-6D21-5D5A-F8C6-E333731C841E}"/>
                </a:ext>
              </a:extLst>
            </p:cNvPr>
            <p:cNvSpPr>
              <a:spLocks/>
            </p:cNvSpPr>
            <p:nvPr/>
          </p:nvSpPr>
          <p:spPr bwMode="auto">
            <a:xfrm>
              <a:off x="15020926" y="5373688"/>
              <a:ext cx="141288" cy="85725"/>
            </a:xfrm>
            <a:custGeom>
              <a:avLst/>
              <a:gdLst>
                <a:gd name="T0" fmla="*/ 46 w 51"/>
                <a:gd name="T1" fmla="*/ 24 h 31"/>
                <a:gd name="T2" fmla="*/ 45 w 51"/>
                <a:gd name="T3" fmla="*/ 22 h 31"/>
                <a:gd name="T4" fmla="*/ 38 w 51"/>
                <a:gd name="T5" fmla="*/ 26 h 31"/>
                <a:gd name="T6" fmla="*/ 33 w 51"/>
                <a:gd name="T7" fmla="*/ 27 h 31"/>
                <a:gd name="T8" fmla="*/ 26 w 51"/>
                <a:gd name="T9" fmla="*/ 25 h 31"/>
                <a:gd name="T10" fmla="*/ 7 w 51"/>
                <a:gd name="T11" fmla="*/ 15 h 31"/>
                <a:gd name="T12" fmla="*/ 5 w 51"/>
                <a:gd name="T13" fmla="*/ 13 h 31"/>
                <a:gd name="T14" fmla="*/ 4 w 51"/>
                <a:gd name="T15" fmla="*/ 11 h 31"/>
                <a:gd name="T16" fmla="*/ 6 w 51"/>
                <a:gd name="T17" fmla="*/ 10 h 31"/>
                <a:gd name="T18" fmla="*/ 13 w 51"/>
                <a:gd name="T19" fmla="*/ 5 h 31"/>
                <a:gd name="T20" fmla="*/ 18 w 51"/>
                <a:gd name="T21" fmla="*/ 4 h 31"/>
                <a:gd name="T22" fmla="*/ 25 w 51"/>
                <a:gd name="T23" fmla="*/ 6 h 31"/>
                <a:gd name="T24" fmla="*/ 44 w 51"/>
                <a:gd name="T25" fmla="*/ 17 h 31"/>
                <a:gd name="T26" fmla="*/ 46 w 51"/>
                <a:gd name="T27" fmla="*/ 19 h 31"/>
                <a:gd name="T28" fmla="*/ 47 w 51"/>
                <a:gd name="T29" fmla="*/ 20 h 31"/>
                <a:gd name="T30" fmla="*/ 45 w 51"/>
                <a:gd name="T31" fmla="*/ 22 h 31"/>
                <a:gd name="T32" fmla="*/ 46 w 51"/>
                <a:gd name="T33" fmla="*/ 24 h 31"/>
                <a:gd name="T34" fmla="*/ 47 w 51"/>
                <a:gd name="T35" fmla="*/ 25 h 31"/>
                <a:gd name="T36" fmla="*/ 51 w 51"/>
                <a:gd name="T37" fmla="*/ 20 h 31"/>
                <a:gd name="T38" fmla="*/ 50 w 51"/>
                <a:gd name="T39" fmla="*/ 16 h 31"/>
                <a:gd name="T40" fmla="*/ 46 w 51"/>
                <a:gd name="T41" fmla="*/ 13 h 31"/>
                <a:gd name="T42" fmla="*/ 27 w 51"/>
                <a:gd name="T43" fmla="*/ 3 h 31"/>
                <a:gd name="T44" fmla="*/ 18 w 51"/>
                <a:gd name="T45" fmla="*/ 0 h 31"/>
                <a:gd name="T46" fmla="*/ 11 w 51"/>
                <a:gd name="T47" fmla="*/ 2 h 31"/>
                <a:gd name="T48" fmla="*/ 4 w 51"/>
                <a:gd name="T49" fmla="*/ 6 h 31"/>
                <a:gd name="T50" fmla="*/ 0 w 51"/>
                <a:gd name="T51" fmla="*/ 11 h 31"/>
                <a:gd name="T52" fmla="*/ 1 w 51"/>
                <a:gd name="T53" fmla="*/ 15 h 31"/>
                <a:gd name="T54" fmla="*/ 5 w 51"/>
                <a:gd name="T55" fmla="*/ 18 h 31"/>
                <a:gd name="T56" fmla="*/ 24 w 51"/>
                <a:gd name="T57" fmla="*/ 29 h 31"/>
                <a:gd name="T58" fmla="*/ 33 w 51"/>
                <a:gd name="T59" fmla="*/ 31 h 31"/>
                <a:gd name="T60" fmla="*/ 40 w 51"/>
                <a:gd name="T61" fmla="*/ 30 h 31"/>
                <a:gd name="T62" fmla="*/ 47 w 51"/>
                <a:gd name="T63" fmla="*/ 25 h 31"/>
                <a:gd name="T64" fmla="*/ 46 w 51"/>
                <a:gd name="T65"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31">
                  <a:moveTo>
                    <a:pt x="46" y="24"/>
                  </a:moveTo>
                  <a:cubicBezTo>
                    <a:pt x="45" y="22"/>
                    <a:pt x="45" y="22"/>
                    <a:pt x="45" y="22"/>
                  </a:cubicBezTo>
                  <a:cubicBezTo>
                    <a:pt x="38" y="26"/>
                    <a:pt x="38" y="26"/>
                    <a:pt x="38" y="26"/>
                  </a:cubicBezTo>
                  <a:cubicBezTo>
                    <a:pt x="37" y="27"/>
                    <a:pt x="35" y="27"/>
                    <a:pt x="33" y="27"/>
                  </a:cubicBezTo>
                  <a:cubicBezTo>
                    <a:pt x="30" y="27"/>
                    <a:pt x="28" y="27"/>
                    <a:pt x="26" y="25"/>
                  </a:cubicBezTo>
                  <a:cubicBezTo>
                    <a:pt x="7" y="15"/>
                    <a:pt x="7" y="15"/>
                    <a:pt x="7" y="15"/>
                  </a:cubicBezTo>
                  <a:cubicBezTo>
                    <a:pt x="6" y="14"/>
                    <a:pt x="5" y="13"/>
                    <a:pt x="5" y="13"/>
                  </a:cubicBezTo>
                  <a:cubicBezTo>
                    <a:pt x="4" y="12"/>
                    <a:pt x="4" y="12"/>
                    <a:pt x="4" y="11"/>
                  </a:cubicBezTo>
                  <a:cubicBezTo>
                    <a:pt x="4" y="11"/>
                    <a:pt x="4" y="10"/>
                    <a:pt x="6" y="10"/>
                  </a:cubicBezTo>
                  <a:cubicBezTo>
                    <a:pt x="13" y="5"/>
                    <a:pt x="13" y="5"/>
                    <a:pt x="13" y="5"/>
                  </a:cubicBezTo>
                  <a:cubicBezTo>
                    <a:pt x="14" y="5"/>
                    <a:pt x="16" y="4"/>
                    <a:pt x="18" y="4"/>
                  </a:cubicBezTo>
                  <a:cubicBezTo>
                    <a:pt x="21" y="4"/>
                    <a:pt x="23" y="5"/>
                    <a:pt x="25" y="6"/>
                  </a:cubicBezTo>
                  <a:cubicBezTo>
                    <a:pt x="44" y="17"/>
                    <a:pt x="44" y="17"/>
                    <a:pt x="44" y="17"/>
                  </a:cubicBezTo>
                  <a:cubicBezTo>
                    <a:pt x="45" y="18"/>
                    <a:pt x="46" y="18"/>
                    <a:pt x="46" y="19"/>
                  </a:cubicBezTo>
                  <a:cubicBezTo>
                    <a:pt x="47" y="19"/>
                    <a:pt x="47" y="20"/>
                    <a:pt x="47" y="20"/>
                  </a:cubicBezTo>
                  <a:cubicBezTo>
                    <a:pt x="47" y="21"/>
                    <a:pt x="47" y="21"/>
                    <a:pt x="45" y="22"/>
                  </a:cubicBezTo>
                  <a:cubicBezTo>
                    <a:pt x="46" y="24"/>
                    <a:pt x="46" y="24"/>
                    <a:pt x="46" y="24"/>
                  </a:cubicBezTo>
                  <a:cubicBezTo>
                    <a:pt x="47" y="25"/>
                    <a:pt x="47" y="25"/>
                    <a:pt x="47" y="25"/>
                  </a:cubicBezTo>
                  <a:cubicBezTo>
                    <a:pt x="50" y="24"/>
                    <a:pt x="51" y="22"/>
                    <a:pt x="51" y="20"/>
                  </a:cubicBezTo>
                  <a:cubicBezTo>
                    <a:pt x="51" y="19"/>
                    <a:pt x="50" y="17"/>
                    <a:pt x="50" y="16"/>
                  </a:cubicBezTo>
                  <a:cubicBezTo>
                    <a:pt x="49" y="15"/>
                    <a:pt x="48" y="14"/>
                    <a:pt x="46" y="13"/>
                  </a:cubicBezTo>
                  <a:cubicBezTo>
                    <a:pt x="27" y="3"/>
                    <a:pt x="27" y="3"/>
                    <a:pt x="27" y="3"/>
                  </a:cubicBezTo>
                  <a:cubicBezTo>
                    <a:pt x="25" y="1"/>
                    <a:pt x="21" y="0"/>
                    <a:pt x="18" y="0"/>
                  </a:cubicBezTo>
                  <a:cubicBezTo>
                    <a:pt x="15" y="0"/>
                    <a:pt x="13" y="1"/>
                    <a:pt x="11" y="2"/>
                  </a:cubicBezTo>
                  <a:cubicBezTo>
                    <a:pt x="4" y="6"/>
                    <a:pt x="4" y="6"/>
                    <a:pt x="4" y="6"/>
                  </a:cubicBezTo>
                  <a:cubicBezTo>
                    <a:pt x="1" y="7"/>
                    <a:pt x="0" y="9"/>
                    <a:pt x="0" y="11"/>
                  </a:cubicBezTo>
                  <a:cubicBezTo>
                    <a:pt x="0" y="13"/>
                    <a:pt x="1" y="14"/>
                    <a:pt x="1" y="15"/>
                  </a:cubicBezTo>
                  <a:cubicBezTo>
                    <a:pt x="2" y="16"/>
                    <a:pt x="3" y="17"/>
                    <a:pt x="5" y="18"/>
                  </a:cubicBezTo>
                  <a:cubicBezTo>
                    <a:pt x="24" y="29"/>
                    <a:pt x="24" y="29"/>
                    <a:pt x="24" y="29"/>
                  </a:cubicBezTo>
                  <a:cubicBezTo>
                    <a:pt x="26" y="31"/>
                    <a:pt x="30" y="31"/>
                    <a:pt x="33" y="31"/>
                  </a:cubicBezTo>
                  <a:cubicBezTo>
                    <a:pt x="36" y="31"/>
                    <a:pt x="38" y="31"/>
                    <a:pt x="40" y="30"/>
                  </a:cubicBezTo>
                  <a:cubicBezTo>
                    <a:pt x="47" y="25"/>
                    <a:pt x="47" y="25"/>
                    <a:pt x="47" y="25"/>
                  </a:cubicBezTo>
                  <a:lnTo>
                    <a:pt x="46" y="24"/>
                  </a:lnTo>
                  <a:close/>
                </a:path>
              </a:pathLst>
            </a:custGeom>
            <a:solidFill>
              <a:srgbClr val="DBE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3" name="Freeform 124">
              <a:extLst>
                <a:ext uri="{FF2B5EF4-FFF2-40B4-BE49-F238E27FC236}">
                  <a16:creationId xmlns:a16="http://schemas.microsoft.com/office/drawing/2014/main" id="{AD3D030B-978C-5B61-B0EC-C88E37577407}"/>
                </a:ext>
              </a:extLst>
            </p:cNvPr>
            <p:cNvSpPr>
              <a:spLocks/>
            </p:cNvSpPr>
            <p:nvPr/>
          </p:nvSpPr>
          <p:spPr bwMode="auto">
            <a:xfrm>
              <a:off x="14574838" y="5873750"/>
              <a:ext cx="287338" cy="168275"/>
            </a:xfrm>
            <a:custGeom>
              <a:avLst/>
              <a:gdLst>
                <a:gd name="T0" fmla="*/ 101 w 104"/>
                <a:gd name="T1" fmla="*/ 25 h 61"/>
                <a:gd name="T2" fmla="*/ 43 w 104"/>
                <a:gd name="T3" fmla="*/ 59 h 61"/>
                <a:gd name="T4" fmla="*/ 28 w 104"/>
                <a:gd name="T5" fmla="*/ 58 h 61"/>
                <a:gd name="T6" fmla="*/ 4 w 104"/>
                <a:gd name="T7" fmla="*/ 44 h 61"/>
                <a:gd name="T8" fmla="*/ 3 w 104"/>
                <a:gd name="T9" fmla="*/ 36 h 61"/>
                <a:gd name="T10" fmla="*/ 61 w 104"/>
                <a:gd name="T11" fmla="*/ 3 h 61"/>
                <a:gd name="T12" fmla="*/ 76 w 104"/>
                <a:gd name="T13" fmla="*/ 3 h 61"/>
                <a:gd name="T14" fmla="*/ 100 w 104"/>
                <a:gd name="T15" fmla="*/ 17 h 61"/>
                <a:gd name="T16" fmla="*/ 101 w 104"/>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1" y="25"/>
                  </a:moveTo>
                  <a:cubicBezTo>
                    <a:pt x="43" y="59"/>
                    <a:pt x="43" y="59"/>
                    <a:pt x="43" y="59"/>
                  </a:cubicBezTo>
                  <a:cubicBezTo>
                    <a:pt x="39" y="61"/>
                    <a:pt x="33" y="61"/>
                    <a:pt x="28" y="58"/>
                  </a:cubicBezTo>
                  <a:cubicBezTo>
                    <a:pt x="4" y="44"/>
                    <a:pt x="4" y="44"/>
                    <a:pt x="4" y="44"/>
                  </a:cubicBezTo>
                  <a:cubicBezTo>
                    <a:pt x="0" y="42"/>
                    <a:pt x="0" y="38"/>
                    <a:pt x="3" y="36"/>
                  </a:cubicBezTo>
                  <a:cubicBezTo>
                    <a:pt x="61" y="3"/>
                    <a:pt x="61" y="3"/>
                    <a:pt x="61" y="3"/>
                  </a:cubicBezTo>
                  <a:cubicBezTo>
                    <a:pt x="65" y="0"/>
                    <a:pt x="71" y="1"/>
                    <a:pt x="76" y="3"/>
                  </a:cubicBezTo>
                  <a:cubicBezTo>
                    <a:pt x="100" y="17"/>
                    <a:pt x="100" y="17"/>
                    <a:pt x="100" y="17"/>
                  </a:cubicBezTo>
                  <a:cubicBezTo>
                    <a:pt x="104" y="20"/>
                    <a:pt x="104"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4" name="Freeform 125">
              <a:extLst>
                <a:ext uri="{FF2B5EF4-FFF2-40B4-BE49-F238E27FC236}">
                  <a16:creationId xmlns:a16="http://schemas.microsoft.com/office/drawing/2014/main" id="{46FC3B30-992D-FA30-7765-7F1CABDB909F}"/>
                </a:ext>
              </a:extLst>
            </p:cNvPr>
            <p:cNvSpPr>
              <a:spLocks/>
            </p:cNvSpPr>
            <p:nvPr/>
          </p:nvSpPr>
          <p:spPr bwMode="auto">
            <a:xfrm>
              <a:off x="14781213" y="5754688"/>
              <a:ext cx="290513" cy="168275"/>
            </a:xfrm>
            <a:custGeom>
              <a:avLst/>
              <a:gdLst>
                <a:gd name="T0" fmla="*/ 101 w 105"/>
                <a:gd name="T1" fmla="*/ 25 h 61"/>
                <a:gd name="T2" fmla="*/ 43 w 105"/>
                <a:gd name="T3" fmla="*/ 59 h 61"/>
                <a:gd name="T4" fmla="*/ 29 w 105"/>
                <a:gd name="T5" fmla="*/ 58 h 61"/>
                <a:gd name="T6" fmla="*/ 4 w 105"/>
                <a:gd name="T7" fmla="*/ 44 h 61"/>
                <a:gd name="T8" fmla="*/ 3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0"/>
                    <a:pt x="29" y="58"/>
                  </a:cubicBezTo>
                  <a:cubicBezTo>
                    <a:pt x="4" y="44"/>
                    <a:pt x="4" y="44"/>
                    <a:pt x="4" y="44"/>
                  </a:cubicBezTo>
                  <a:cubicBezTo>
                    <a:pt x="0" y="42"/>
                    <a:pt x="0" y="38"/>
                    <a:pt x="3" y="36"/>
                  </a:cubicBezTo>
                  <a:cubicBezTo>
                    <a:pt x="62" y="2"/>
                    <a:pt x="62" y="2"/>
                    <a:pt x="62" y="2"/>
                  </a:cubicBezTo>
                  <a:cubicBezTo>
                    <a:pt x="65" y="0"/>
                    <a:pt x="72" y="0"/>
                    <a:pt x="76" y="3"/>
                  </a:cubicBezTo>
                  <a:cubicBezTo>
                    <a:pt x="100" y="17"/>
                    <a:pt x="100" y="17"/>
                    <a:pt x="100" y="17"/>
                  </a:cubicBezTo>
                  <a:cubicBezTo>
                    <a:pt x="104"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5" name="Freeform 126">
              <a:extLst>
                <a:ext uri="{FF2B5EF4-FFF2-40B4-BE49-F238E27FC236}">
                  <a16:creationId xmlns:a16="http://schemas.microsoft.com/office/drawing/2014/main" id="{EF27075F-43CE-D121-2289-72DEA479F20B}"/>
                </a:ext>
              </a:extLst>
            </p:cNvPr>
            <p:cNvSpPr>
              <a:spLocks/>
            </p:cNvSpPr>
            <p:nvPr/>
          </p:nvSpPr>
          <p:spPr bwMode="auto">
            <a:xfrm>
              <a:off x="14989176" y="5635625"/>
              <a:ext cx="288925" cy="165100"/>
            </a:xfrm>
            <a:custGeom>
              <a:avLst/>
              <a:gdLst>
                <a:gd name="T0" fmla="*/ 101 w 105"/>
                <a:gd name="T1" fmla="*/ 25 h 60"/>
                <a:gd name="T2" fmla="*/ 43 w 105"/>
                <a:gd name="T3" fmla="*/ 58 h 60"/>
                <a:gd name="T4" fmla="*/ 29 w 105"/>
                <a:gd name="T5" fmla="*/ 58 h 60"/>
                <a:gd name="T6" fmla="*/ 5 w 105"/>
                <a:gd name="T7" fmla="*/ 44 h 60"/>
                <a:gd name="T8" fmla="*/ 4 w 105"/>
                <a:gd name="T9" fmla="*/ 35 h 60"/>
                <a:gd name="T10" fmla="*/ 62 w 105"/>
                <a:gd name="T11" fmla="*/ 2 h 60"/>
                <a:gd name="T12" fmla="*/ 76 w 105"/>
                <a:gd name="T13" fmla="*/ 2 h 60"/>
                <a:gd name="T14" fmla="*/ 100 w 105"/>
                <a:gd name="T15" fmla="*/ 16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39" y="60"/>
                    <a:pt x="33" y="60"/>
                    <a:pt x="29" y="58"/>
                  </a:cubicBezTo>
                  <a:cubicBezTo>
                    <a:pt x="5" y="44"/>
                    <a:pt x="5" y="44"/>
                    <a:pt x="5" y="44"/>
                  </a:cubicBezTo>
                  <a:cubicBezTo>
                    <a:pt x="0" y="41"/>
                    <a:pt x="0" y="38"/>
                    <a:pt x="4" y="35"/>
                  </a:cubicBezTo>
                  <a:cubicBezTo>
                    <a:pt x="62" y="2"/>
                    <a:pt x="62" y="2"/>
                    <a:pt x="62" y="2"/>
                  </a:cubicBezTo>
                  <a:cubicBezTo>
                    <a:pt x="65" y="0"/>
                    <a:pt x="72" y="0"/>
                    <a:pt x="76" y="2"/>
                  </a:cubicBezTo>
                  <a:cubicBezTo>
                    <a:pt x="100" y="16"/>
                    <a:pt x="100" y="16"/>
                    <a:pt x="100" y="16"/>
                  </a:cubicBezTo>
                  <a:cubicBezTo>
                    <a:pt x="104" y="19"/>
                    <a:pt x="105" y="22"/>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6" name="Freeform 127">
              <a:extLst>
                <a:ext uri="{FF2B5EF4-FFF2-40B4-BE49-F238E27FC236}">
                  <a16:creationId xmlns:a16="http://schemas.microsoft.com/office/drawing/2014/main" id="{36840FCC-F59F-B6CE-D16A-E4CD791100D6}"/>
                </a:ext>
              </a:extLst>
            </p:cNvPr>
            <p:cNvSpPr>
              <a:spLocks/>
            </p:cNvSpPr>
            <p:nvPr/>
          </p:nvSpPr>
          <p:spPr bwMode="auto">
            <a:xfrm>
              <a:off x="15195551" y="5513388"/>
              <a:ext cx="290513" cy="169863"/>
            </a:xfrm>
            <a:custGeom>
              <a:avLst/>
              <a:gdLst>
                <a:gd name="T0" fmla="*/ 101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1"/>
                    <a:pt x="29" y="58"/>
                  </a:cubicBezTo>
                  <a:cubicBezTo>
                    <a:pt x="5" y="44"/>
                    <a:pt x="5" y="44"/>
                    <a:pt x="5" y="44"/>
                  </a:cubicBezTo>
                  <a:cubicBezTo>
                    <a:pt x="1" y="42"/>
                    <a:pt x="0" y="38"/>
                    <a:pt x="4" y="36"/>
                  </a:cubicBezTo>
                  <a:cubicBezTo>
                    <a:pt x="62" y="2"/>
                    <a:pt x="62" y="2"/>
                    <a:pt x="62" y="2"/>
                  </a:cubicBezTo>
                  <a:cubicBezTo>
                    <a:pt x="66" y="0"/>
                    <a:pt x="72" y="1"/>
                    <a:pt x="76" y="3"/>
                  </a:cubicBezTo>
                  <a:cubicBezTo>
                    <a:pt x="100" y="17"/>
                    <a:pt x="100" y="17"/>
                    <a:pt x="100" y="17"/>
                  </a:cubicBezTo>
                  <a:cubicBezTo>
                    <a:pt x="104"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7" name="Freeform 128">
              <a:extLst>
                <a:ext uri="{FF2B5EF4-FFF2-40B4-BE49-F238E27FC236}">
                  <a16:creationId xmlns:a16="http://schemas.microsoft.com/office/drawing/2014/main" id="{A54FC668-D8F9-BE14-815E-F728A3C80035}"/>
                </a:ext>
              </a:extLst>
            </p:cNvPr>
            <p:cNvSpPr>
              <a:spLocks/>
            </p:cNvSpPr>
            <p:nvPr/>
          </p:nvSpPr>
          <p:spPr bwMode="auto">
            <a:xfrm>
              <a:off x="14692313" y="5945188"/>
              <a:ext cx="290513" cy="165100"/>
            </a:xfrm>
            <a:custGeom>
              <a:avLst/>
              <a:gdLst>
                <a:gd name="T0" fmla="*/ 101 w 105"/>
                <a:gd name="T1" fmla="*/ 24 h 60"/>
                <a:gd name="T2" fmla="*/ 43 w 105"/>
                <a:gd name="T3" fmla="*/ 58 h 60"/>
                <a:gd name="T4" fmla="*/ 29 w 105"/>
                <a:gd name="T5" fmla="*/ 57 h 60"/>
                <a:gd name="T6" fmla="*/ 5 w 105"/>
                <a:gd name="T7" fmla="*/ 43 h 60"/>
                <a:gd name="T8" fmla="*/ 4 w 105"/>
                <a:gd name="T9" fmla="*/ 35 h 60"/>
                <a:gd name="T10" fmla="*/ 62 w 105"/>
                <a:gd name="T11" fmla="*/ 2 h 60"/>
                <a:gd name="T12" fmla="*/ 76 w 105"/>
                <a:gd name="T13" fmla="*/ 2 h 60"/>
                <a:gd name="T14" fmla="*/ 100 w 105"/>
                <a:gd name="T15" fmla="*/ 16 h 60"/>
                <a:gd name="T16" fmla="*/ 101 w 105"/>
                <a:gd name="T17"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4"/>
                  </a:moveTo>
                  <a:cubicBezTo>
                    <a:pt x="43" y="58"/>
                    <a:pt x="43" y="58"/>
                    <a:pt x="43" y="58"/>
                  </a:cubicBezTo>
                  <a:cubicBezTo>
                    <a:pt x="39" y="60"/>
                    <a:pt x="33" y="60"/>
                    <a:pt x="29" y="57"/>
                  </a:cubicBezTo>
                  <a:cubicBezTo>
                    <a:pt x="5" y="43"/>
                    <a:pt x="5" y="43"/>
                    <a:pt x="5" y="43"/>
                  </a:cubicBezTo>
                  <a:cubicBezTo>
                    <a:pt x="0" y="41"/>
                    <a:pt x="0" y="37"/>
                    <a:pt x="4" y="35"/>
                  </a:cubicBezTo>
                  <a:cubicBezTo>
                    <a:pt x="62" y="2"/>
                    <a:pt x="62" y="2"/>
                    <a:pt x="62" y="2"/>
                  </a:cubicBezTo>
                  <a:cubicBezTo>
                    <a:pt x="65" y="0"/>
                    <a:pt x="72" y="0"/>
                    <a:pt x="76" y="2"/>
                  </a:cubicBezTo>
                  <a:cubicBezTo>
                    <a:pt x="100" y="16"/>
                    <a:pt x="100" y="16"/>
                    <a:pt x="100" y="16"/>
                  </a:cubicBezTo>
                  <a:cubicBezTo>
                    <a:pt x="104" y="19"/>
                    <a:pt x="105" y="22"/>
                    <a:pt x="101" y="24"/>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8" name="Freeform 129">
              <a:extLst>
                <a:ext uri="{FF2B5EF4-FFF2-40B4-BE49-F238E27FC236}">
                  <a16:creationId xmlns:a16="http://schemas.microsoft.com/office/drawing/2014/main" id="{1D4E54CA-3467-2876-6A9E-299CD0A20F36}"/>
                </a:ext>
              </a:extLst>
            </p:cNvPr>
            <p:cNvSpPr>
              <a:spLocks/>
            </p:cNvSpPr>
            <p:nvPr/>
          </p:nvSpPr>
          <p:spPr bwMode="auto">
            <a:xfrm>
              <a:off x="14900276" y="5822950"/>
              <a:ext cx="288925" cy="169863"/>
            </a:xfrm>
            <a:custGeom>
              <a:avLst/>
              <a:gdLst>
                <a:gd name="T0" fmla="*/ 101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40" y="61"/>
                    <a:pt x="33" y="60"/>
                    <a:pt x="29" y="58"/>
                  </a:cubicBezTo>
                  <a:cubicBezTo>
                    <a:pt x="5" y="44"/>
                    <a:pt x="5" y="44"/>
                    <a:pt x="5" y="44"/>
                  </a:cubicBezTo>
                  <a:cubicBezTo>
                    <a:pt x="1" y="42"/>
                    <a:pt x="0" y="38"/>
                    <a:pt x="4" y="36"/>
                  </a:cubicBezTo>
                  <a:cubicBezTo>
                    <a:pt x="62" y="2"/>
                    <a:pt x="62" y="2"/>
                    <a:pt x="62" y="2"/>
                  </a:cubicBezTo>
                  <a:cubicBezTo>
                    <a:pt x="66" y="0"/>
                    <a:pt x="72" y="0"/>
                    <a:pt x="76" y="3"/>
                  </a:cubicBezTo>
                  <a:cubicBezTo>
                    <a:pt x="100" y="17"/>
                    <a:pt x="100" y="17"/>
                    <a:pt x="100" y="17"/>
                  </a:cubicBezTo>
                  <a:cubicBezTo>
                    <a:pt x="105"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49" name="Freeform 130">
              <a:extLst>
                <a:ext uri="{FF2B5EF4-FFF2-40B4-BE49-F238E27FC236}">
                  <a16:creationId xmlns:a16="http://schemas.microsoft.com/office/drawing/2014/main" id="{44BA90F6-9673-3EE8-9472-F8EF8779F6F7}"/>
                </a:ext>
              </a:extLst>
            </p:cNvPr>
            <p:cNvSpPr>
              <a:spLocks/>
            </p:cNvSpPr>
            <p:nvPr/>
          </p:nvSpPr>
          <p:spPr bwMode="auto">
            <a:xfrm>
              <a:off x="15106651" y="5705475"/>
              <a:ext cx="290513" cy="165100"/>
            </a:xfrm>
            <a:custGeom>
              <a:avLst/>
              <a:gdLst>
                <a:gd name="T0" fmla="*/ 102 w 105"/>
                <a:gd name="T1" fmla="*/ 25 h 60"/>
                <a:gd name="T2" fmla="*/ 43 w 105"/>
                <a:gd name="T3" fmla="*/ 58 h 60"/>
                <a:gd name="T4" fmla="*/ 29 w 105"/>
                <a:gd name="T5" fmla="*/ 58 h 60"/>
                <a:gd name="T6" fmla="*/ 5 w 105"/>
                <a:gd name="T7" fmla="*/ 44 h 60"/>
                <a:gd name="T8" fmla="*/ 4 w 105"/>
                <a:gd name="T9" fmla="*/ 35 h 60"/>
                <a:gd name="T10" fmla="*/ 62 w 105"/>
                <a:gd name="T11" fmla="*/ 2 h 60"/>
                <a:gd name="T12" fmla="*/ 76 w 105"/>
                <a:gd name="T13" fmla="*/ 2 h 60"/>
                <a:gd name="T14" fmla="*/ 101 w 105"/>
                <a:gd name="T15" fmla="*/ 16 h 60"/>
                <a:gd name="T16" fmla="*/ 102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2" y="25"/>
                  </a:moveTo>
                  <a:cubicBezTo>
                    <a:pt x="43" y="58"/>
                    <a:pt x="43" y="58"/>
                    <a:pt x="43" y="58"/>
                  </a:cubicBezTo>
                  <a:cubicBezTo>
                    <a:pt x="40" y="60"/>
                    <a:pt x="33" y="60"/>
                    <a:pt x="29" y="58"/>
                  </a:cubicBezTo>
                  <a:cubicBezTo>
                    <a:pt x="5" y="44"/>
                    <a:pt x="5" y="44"/>
                    <a:pt x="5" y="44"/>
                  </a:cubicBezTo>
                  <a:cubicBezTo>
                    <a:pt x="1" y="41"/>
                    <a:pt x="0" y="38"/>
                    <a:pt x="4" y="35"/>
                  </a:cubicBezTo>
                  <a:cubicBezTo>
                    <a:pt x="62" y="2"/>
                    <a:pt x="62" y="2"/>
                    <a:pt x="62" y="2"/>
                  </a:cubicBezTo>
                  <a:cubicBezTo>
                    <a:pt x="66" y="0"/>
                    <a:pt x="72" y="0"/>
                    <a:pt x="76" y="2"/>
                  </a:cubicBezTo>
                  <a:cubicBezTo>
                    <a:pt x="101" y="16"/>
                    <a:pt x="101" y="16"/>
                    <a:pt x="101" y="16"/>
                  </a:cubicBezTo>
                  <a:cubicBezTo>
                    <a:pt x="105" y="19"/>
                    <a:pt x="105" y="23"/>
                    <a:pt x="102"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0" name="Freeform 131">
              <a:extLst>
                <a:ext uri="{FF2B5EF4-FFF2-40B4-BE49-F238E27FC236}">
                  <a16:creationId xmlns:a16="http://schemas.microsoft.com/office/drawing/2014/main" id="{E6950B3D-EBCD-52C2-ADE7-E453EDFA0898}"/>
                </a:ext>
              </a:extLst>
            </p:cNvPr>
            <p:cNvSpPr>
              <a:spLocks/>
            </p:cNvSpPr>
            <p:nvPr/>
          </p:nvSpPr>
          <p:spPr bwMode="auto">
            <a:xfrm>
              <a:off x="15314613" y="5583238"/>
              <a:ext cx="288925" cy="168275"/>
            </a:xfrm>
            <a:custGeom>
              <a:avLst/>
              <a:gdLst>
                <a:gd name="T0" fmla="*/ 102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1 w 105"/>
                <a:gd name="T15" fmla="*/ 17 h 61"/>
                <a:gd name="T16" fmla="*/ 102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2" y="25"/>
                  </a:moveTo>
                  <a:cubicBezTo>
                    <a:pt x="43" y="59"/>
                    <a:pt x="43" y="59"/>
                    <a:pt x="43" y="59"/>
                  </a:cubicBezTo>
                  <a:cubicBezTo>
                    <a:pt x="40" y="61"/>
                    <a:pt x="34" y="61"/>
                    <a:pt x="29" y="58"/>
                  </a:cubicBezTo>
                  <a:cubicBezTo>
                    <a:pt x="5" y="44"/>
                    <a:pt x="5" y="44"/>
                    <a:pt x="5" y="44"/>
                  </a:cubicBezTo>
                  <a:cubicBezTo>
                    <a:pt x="1" y="42"/>
                    <a:pt x="0" y="38"/>
                    <a:pt x="4" y="36"/>
                  </a:cubicBezTo>
                  <a:cubicBezTo>
                    <a:pt x="62" y="2"/>
                    <a:pt x="62" y="2"/>
                    <a:pt x="62" y="2"/>
                  </a:cubicBezTo>
                  <a:cubicBezTo>
                    <a:pt x="66" y="0"/>
                    <a:pt x="72" y="1"/>
                    <a:pt x="76" y="3"/>
                  </a:cubicBezTo>
                  <a:cubicBezTo>
                    <a:pt x="101" y="17"/>
                    <a:pt x="101" y="17"/>
                    <a:pt x="101" y="17"/>
                  </a:cubicBezTo>
                  <a:cubicBezTo>
                    <a:pt x="105" y="19"/>
                    <a:pt x="105" y="23"/>
                    <a:pt x="102"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1" name="Freeform 132">
              <a:extLst>
                <a:ext uri="{FF2B5EF4-FFF2-40B4-BE49-F238E27FC236}">
                  <a16:creationId xmlns:a16="http://schemas.microsoft.com/office/drawing/2014/main" id="{86036DE6-971D-B03A-807C-9C8C4DF78770}"/>
                </a:ext>
              </a:extLst>
            </p:cNvPr>
            <p:cNvSpPr>
              <a:spLocks/>
            </p:cNvSpPr>
            <p:nvPr/>
          </p:nvSpPr>
          <p:spPr bwMode="auto">
            <a:xfrm>
              <a:off x="14811376" y="6013450"/>
              <a:ext cx="290513" cy="166688"/>
            </a:xfrm>
            <a:custGeom>
              <a:avLst/>
              <a:gdLst>
                <a:gd name="T0" fmla="*/ 102 w 105"/>
                <a:gd name="T1" fmla="*/ 24 h 60"/>
                <a:gd name="T2" fmla="*/ 43 w 105"/>
                <a:gd name="T3" fmla="*/ 58 h 60"/>
                <a:gd name="T4" fmla="*/ 29 w 105"/>
                <a:gd name="T5" fmla="*/ 57 h 60"/>
                <a:gd name="T6" fmla="*/ 5 w 105"/>
                <a:gd name="T7" fmla="*/ 43 h 60"/>
                <a:gd name="T8" fmla="*/ 4 w 105"/>
                <a:gd name="T9" fmla="*/ 35 h 60"/>
                <a:gd name="T10" fmla="*/ 62 w 105"/>
                <a:gd name="T11" fmla="*/ 2 h 60"/>
                <a:gd name="T12" fmla="*/ 76 w 105"/>
                <a:gd name="T13" fmla="*/ 2 h 60"/>
                <a:gd name="T14" fmla="*/ 101 w 105"/>
                <a:gd name="T15" fmla="*/ 16 h 60"/>
                <a:gd name="T16" fmla="*/ 102 w 105"/>
                <a:gd name="T17"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2" y="24"/>
                  </a:moveTo>
                  <a:cubicBezTo>
                    <a:pt x="43" y="58"/>
                    <a:pt x="43" y="58"/>
                    <a:pt x="43" y="58"/>
                  </a:cubicBezTo>
                  <a:cubicBezTo>
                    <a:pt x="40" y="60"/>
                    <a:pt x="33" y="60"/>
                    <a:pt x="29" y="57"/>
                  </a:cubicBezTo>
                  <a:cubicBezTo>
                    <a:pt x="5" y="43"/>
                    <a:pt x="5" y="43"/>
                    <a:pt x="5" y="43"/>
                  </a:cubicBezTo>
                  <a:cubicBezTo>
                    <a:pt x="1" y="41"/>
                    <a:pt x="0" y="37"/>
                    <a:pt x="4" y="35"/>
                  </a:cubicBezTo>
                  <a:cubicBezTo>
                    <a:pt x="62" y="2"/>
                    <a:pt x="62" y="2"/>
                    <a:pt x="62" y="2"/>
                  </a:cubicBezTo>
                  <a:cubicBezTo>
                    <a:pt x="66" y="0"/>
                    <a:pt x="72" y="0"/>
                    <a:pt x="76" y="2"/>
                  </a:cubicBezTo>
                  <a:cubicBezTo>
                    <a:pt x="101" y="16"/>
                    <a:pt x="101" y="16"/>
                    <a:pt x="101" y="16"/>
                  </a:cubicBezTo>
                  <a:cubicBezTo>
                    <a:pt x="105" y="19"/>
                    <a:pt x="105" y="22"/>
                    <a:pt x="102" y="24"/>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2" name="Freeform 133">
              <a:extLst>
                <a:ext uri="{FF2B5EF4-FFF2-40B4-BE49-F238E27FC236}">
                  <a16:creationId xmlns:a16="http://schemas.microsoft.com/office/drawing/2014/main" id="{E4E99267-2B46-76AB-BA3F-BA3BD54AFFEC}"/>
                </a:ext>
              </a:extLst>
            </p:cNvPr>
            <p:cNvSpPr>
              <a:spLocks/>
            </p:cNvSpPr>
            <p:nvPr/>
          </p:nvSpPr>
          <p:spPr bwMode="auto">
            <a:xfrm>
              <a:off x="15020926" y="5892800"/>
              <a:ext cx="287338" cy="168275"/>
            </a:xfrm>
            <a:custGeom>
              <a:avLst/>
              <a:gdLst>
                <a:gd name="T0" fmla="*/ 101 w 104"/>
                <a:gd name="T1" fmla="*/ 25 h 61"/>
                <a:gd name="T2" fmla="*/ 43 w 104"/>
                <a:gd name="T3" fmla="*/ 59 h 61"/>
                <a:gd name="T4" fmla="*/ 28 w 104"/>
                <a:gd name="T5" fmla="*/ 58 h 61"/>
                <a:gd name="T6" fmla="*/ 4 w 104"/>
                <a:gd name="T7" fmla="*/ 44 h 61"/>
                <a:gd name="T8" fmla="*/ 3 w 104"/>
                <a:gd name="T9" fmla="*/ 36 h 61"/>
                <a:gd name="T10" fmla="*/ 61 w 104"/>
                <a:gd name="T11" fmla="*/ 2 h 61"/>
                <a:gd name="T12" fmla="*/ 76 w 104"/>
                <a:gd name="T13" fmla="*/ 3 h 61"/>
                <a:gd name="T14" fmla="*/ 100 w 104"/>
                <a:gd name="T15" fmla="*/ 17 h 61"/>
                <a:gd name="T16" fmla="*/ 101 w 104"/>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1" y="25"/>
                  </a:moveTo>
                  <a:cubicBezTo>
                    <a:pt x="43" y="59"/>
                    <a:pt x="43" y="59"/>
                    <a:pt x="43" y="59"/>
                  </a:cubicBezTo>
                  <a:cubicBezTo>
                    <a:pt x="39" y="61"/>
                    <a:pt x="33" y="60"/>
                    <a:pt x="28" y="58"/>
                  </a:cubicBezTo>
                  <a:cubicBezTo>
                    <a:pt x="4" y="44"/>
                    <a:pt x="4" y="44"/>
                    <a:pt x="4" y="44"/>
                  </a:cubicBezTo>
                  <a:cubicBezTo>
                    <a:pt x="0" y="42"/>
                    <a:pt x="0" y="38"/>
                    <a:pt x="3" y="36"/>
                  </a:cubicBezTo>
                  <a:cubicBezTo>
                    <a:pt x="61" y="2"/>
                    <a:pt x="61" y="2"/>
                    <a:pt x="61" y="2"/>
                  </a:cubicBezTo>
                  <a:cubicBezTo>
                    <a:pt x="65" y="0"/>
                    <a:pt x="71" y="0"/>
                    <a:pt x="76" y="3"/>
                  </a:cubicBezTo>
                  <a:cubicBezTo>
                    <a:pt x="100" y="17"/>
                    <a:pt x="100" y="17"/>
                    <a:pt x="100" y="17"/>
                  </a:cubicBezTo>
                  <a:cubicBezTo>
                    <a:pt x="104" y="19"/>
                    <a:pt x="104"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3" name="Freeform 134">
              <a:extLst>
                <a:ext uri="{FF2B5EF4-FFF2-40B4-BE49-F238E27FC236}">
                  <a16:creationId xmlns:a16="http://schemas.microsoft.com/office/drawing/2014/main" id="{97A0C205-9921-4D26-F9D6-BB4D881FBA3B}"/>
                </a:ext>
              </a:extLst>
            </p:cNvPr>
            <p:cNvSpPr>
              <a:spLocks/>
            </p:cNvSpPr>
            <p:nvPr/>
          </p:nvSpPr>
          <p:spPr bwMode="auto">
            <a:xfrm>
              <a:off x="15228888" y="5773738"/>
              <a:ext cx="288925" cy="165100"/>
            </a:xfrm>
            <a:custGeom>
              <a:avLst/>
              <a:gdLst>
                <a:gd name="T0" fmla="*/ 101 w 105"/>
                <a:gd name="T1" fmla="*/ 25 h 60"/>
                <a:gd name="T2" fmla="*/ 43 w 105"/>
                <a:gd name="T3" fmla="*/ 58 h 60"/>
                <a:gd name="T4" fmla="*/ 29 w 105"/>
                <a:gd name="T5" fmla="*/ 58 h 60"/>
                <a:gd name="T6" fmla="*/ 4 w 105"/>
                <a:gd name="T7" fmla="*/ 44 h 60"/>
                <a:gd name="T8" fmla="*/ 3 w 105"/>
                <a:gd name="T9" fmla="*/ 36 h 60"/>
                <a:gd name="T10" fmla="*/ 62 w 105"/>
                <a:gd name="T11" fmla="*/ 2 h 60"/>
                <a:gd name="T12" fmla="*/ 76 w 105"/>
                <a:gd name="T13" fmla="*/ 3 h 60"/>
                <a:gd name="T14" fmla="*/ 100 w 105"/>
                <a:gd name="T15" fmla="*/ 16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39" y="60"/>
                    <a:pt x="33" y="60"/>
                    <a:pt x="29" y="58"/>
                  </a:cubicBezTo>
                  <a:cubicBezTo>
                    <a:pt x="4" y="44"/>
                    <a:pt x="4" y="44"/>
                    <a:pt x="4" y="44"/>
                  </a:cubicBezTo>
                  <a:cubicBezTo>
                    <a:pt x="0" y="41"/>
                    <a:pt x="0" y="38"/>
                    <a:pt x="3" y="36"/>
                  </a:cubicBezTo>
                  <a:cubicBezTo>
                    <a:pt x="62" y="2"/>
                    <a:pt x="62" y="2"/>
                    <a:pt x="62" y="2"/>
                  </a:cubicBezTo>
                  <a:cubicBezTo>
                    <a:pt x="65" y="0"/>
                    <a:pt x="71" y="0"/>
                    <a:pt x="76" y="3"/>
                  </a:cubicBezTo>
                  <a:cubicBezTo>
                    <a:pt x="100" y="16"/>
                    <a:pt x="100" y="16"/>
                    <a:pt x="100" y="16"/>
                  </a:cubicBezTo>
                  <a:cubicBezTo>
                    <a:pt x="104"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4" name="Freeform 135">
              <a:extLst>
                <a:ext uri="{FF2B5EF4-FFF2-40B4-BE49-F238E27FC236}">
                  <a16:creationId xmlns:a16="http://schemas.microsoft.com/office/drawing/2014/main" id="{CB2F80B2-0C70-CE0C-1D31-57BCC8A964A2}"/>
                </a:ext>
              </a:extLst>
            </p:cNvPr>
            <p:cNvSpPr>
              <a:spLocks/>
            </p:cNvSpPr>
            <p:nvPr/>
          </p:nvSpPr>
          <p:spPr bwMode="auto">
            <a:xfrm>
              <a:off x="15435263" y="5651500"/>
              <a:ext cx="290513" cy="169863"/>
            </a:xfrm>
            <a:custGeom>
              <a:avLst/>
              <a:gdLst>
                <a:gd name="T0" fmla="*/ 101 w 105"/>
                <a:gd name="T1" fmla="*/ 25 h 61"/>
                <a:gd name="T2" fmla="*/ 43 w 105"/>
                <a:gd name="T3" fmla="*/ 59 h 61"/>
                <a:gd name="T4" fmla="*/ 29 w 105"/>
                <a:gd name="T5" fmla="*/ 58 h 61"/>
                <a:gd name="T6" fmla="*/ 4 w 105"/>
                <a:gd name="T7" fmla="*/ 44 h 61"/>
                <a:gd name="T8" fmla="*/ 3 w 105"/>
                <a:gd name="T9" fmla="*/ 36 h 61"/>
                <a:gd name="T10" fmla="*/ 62 w 105"/>
                <a:gd name="T11" fmla="*/ 3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1"/>
                    <a:pt x="29" y="58"/>
                  </a:cubicBezTo>
                  <a:cubicBezTo>
                    <a:pt x="4" y="44"/>
                    <a:pt x="4" y="44"/>
                    <a:pt x="4" y="44"/>
                  </a:cubicBezTo>
                  <a:cubicBezTo>
                    <a:pt x="0" y="42"/>
                    <a:pt x="0" y="38"/>
                    <a:pt x="3" y="36"/>
                  </a:cubicBezTo>
                  <a:cubicBezTo>
                    <a:pt x="62" y="3"/>
                    <a:pt x="62" y="3"/>
                    <a:pt x="62" y="3"/>
                  </a:cubicBezTo>
                  <a:cubicBezTo>
                    <a:pt x="65" y="0"/>
                    <a:pt x="72" y="1"/>
                    <a:pt x="76" y="3"/>
                  </a:cubicBezTo>
                  <a:cubicBezTo>
                    <a:pt x="100" y="17"/>
                    <a:pt x="100" y="17"/>
                    <a:pt x="100" y="17"/>
                  </a:cubicBezTo>
                  <a:cubicBezTo>
                    <a:pt x="104" y="20"/>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5" name="Freeform 136">
              <a:extLst>
                <a:ext uri="{FF2B5EF4-FFF2-40B4-BE49-F238E27FC236}">
                  <a16:creationId xmlns:a16="http://schemas.microsoft.com/office/drawing/2014/main" id="{E91DB288-7920-C31E-2C7E-49367B396136}"/>
                </a:ext>
              </a:extLst>
            </p:cNvPr>
            <p:cNvSpPr>
              <a:spLocks/>
            </p:cNvSpPr>
            <p:nvPr/>
          </p:nvSpPr>
          <p:spPr bwMode="auto">
            <a:xfrm>
              <a:off x="14933613" y="6083300"/>
              <a:ext cx="288925" cy="165100"/>
            </a:xfrm>
            <a:custGeom>
              <a:avLst/>
              <a:gdLst>
                <a:gd name="T0" fmla="*/ 101 w 105"/>
                <a:gd name="T1" fmla="*/ 25 h 60"/>
                <a:gd name="T2" fmla="*/ 43 w 105"/>
                <a:gd name="T3" fmla="*/ 58 h 60"/>
                <a:gd name="T4" fmla="*/ 29 w 105"/>
                <a:gd name="T5" fmla="*/ 58 h 60"/>
                <a:gd name="T6" fmla="*/ 4 w 105"/>
                <a:gd name="T7" fmla="*/ 44 h 60"/>
                <a:gd name="T8" fmla="*/ 3 w 105"/>
                <a:gd name="T9" fmla="*/ 35 h 60"/>
                <a:gd name="T10" fmla="*/ 62 w 105"/>
                <a:gd name="T11" fmla="*/ 2 h 60"/>
                <a:gd name="T12" fmla="*/ 76 w 105"/>
                <a:gd name="T13" fmla="*/ 2 h 60"/>
                <a:gd name="T14" fmla="*/ 100 w 105"/>
                <a:gd name="T15" fmla="*/ 16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39" y="60"/>
                    <a:pt x="33" y="60"/>
                    <a:pt x="29" y="58"/>
                  </a:cubicBezTo>
                  <a:cubicBezTo>
                    <a:pt x="4" y="44"/>
                    <a:pt x="4" y="44"/>
                    <a:pt x="4" y="44"/>
                  </a:cubicBezTo>
                  <a:cubicBezTo>
                    <a:pt x="0" y="41"/>
                    <a:pt x="0" y="37"/>
                    <a:pt x="3" y="35"/>
                  </a:cubicBezTo>
                  <a:cubicBezTo>
                    <a:pt x="62" y="2"/>
                    <a:pt x="62" y="2"/>
                    <a:pt x="62" y="2"/>
                  </a:cubicBezTo>
                  <a:cubicBezTo>
                    <a:pt x="65" y="0"/>
                    <a:pt x="72" y="0"/>
                    <a:pt x="76" y="2"/>
                  </a:cubicBezTo>
                  <a:cubicBezTo>
                    <a:pt x="100" y="16"/>
                    <a:pt x="100" y="16"/>
                    <a:pt x="100" y="16"/>
                  </a:cubicBezTo>
                  <a:cubicBezTo>
                    <a:pt x="104" y="19"/>
                    <a:pt x="105" y="22"/>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6" name="Freeform 137">
              <a:extLst>
                <a:ext uri="{FF2B5EF4-FFF2-40B4-BE49-F238E27FC236}">
                  <a16:creationId xmlns:a16="http://schemas.microsoft.com/office/drawing/2014/main" id="{3D77FA8E-368A-EB8B-2460-95BEC62333BE}"/>
                </a:ext>
              </a:extLst>
            </p:cNvPr>
            <p:cNvSpPr>
              <a:spLocks/>
            </p:cNvSpPr>
            <p:nvPr/>
          </p:nvSpPr>
          <p:spPr bwMode="auto">
            <a:xfrm>
              <a:off x="15139988" y="5961063"/>
              <a:ext cx="290513" cy="169863"/>
            </a:xfrm>
            <a:custGeom>
              <a:avLst/>
              <a:gdLst>
                <a:gd name="T0" fmla="*/ 101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1"/>
                    <a:pt x="29" y="58"/>
                  </a:cubicBezTo>
                  <a:cubicBezTo>
                    <a:pt x="5" y="44"/>
                    <a:pt x="5" y="44"/>
                    <a:pt x="5" y="44"/>
                  </a:cubicBezTo>
                  <a:cubicBezTo>
                    <a:pt x="0" y="42"/>
                    <a:pt x="0" y="38"/>
                    <a:pt x="4" y="36"/>
                  </a:cubicBezTo>
                  <a:cubicBezTo>
                    <a:pt x="62" y="2"/>
                    <a:pt x="62" y="2"/>
                    <a:pt x="62" y="2"/>
                  </a:cubicBezTo>
                  <a:cubicBezTo>
                    <a:pt x="65" y="0"/>
                    <a:pt x="72" y="1"/>
                    <a:pt x="76" y="3"/>
                  </a:cubicBezTo>
                  <a:cubicBezTo>
                    <a:pt x="100" y="17"/>
                    <a:pt x="100" y="17"/>
                    <a:pt x="100" y="17"/>
                  </a:cubicBezTo>
                  <a:cubicBezTo>
                    <a:pt x="104"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7" name="Freeform 138">
              <a:extLst>
                <a:ext uri="{FF2B5EF4-FFF2-40B4-BE49-F238E27FC236}">
                  <a16:creationId xmlns:a16="http://schemas.microsoft.com/office/drawing/2014/main" id="{D5AD6618-5D78-A6EB-7928-6421E1435EB5}"/>
                </a:ext>
              </a:extLst>
            </p:cNvPr>
            <p:cNvSpPr>
              <a:spLocks/>
            </p:cNvSpPr>
            <p:nvPr/>
          </p:nvSpPr>
          <p:spPr bwMode="auto">
            <a:xfrm>
              <a:off x="15347951" y="5843588"/>
              <a:ext cx="288925" cy="165100"/>
            </a:xfrm>
            <a:custGeom>
              <a:avLst/>
              <a:gdLst>
                <a:gd name="T0" fmla="*/ 101 w 105"/>
                <a:gd name="T1" fmla="*/ 25 h 60"/>
                <a:gd name="T2" fmla="*/ 43 w 105"/>
                <a:gd name="T3" fmla="*/ 58 h 60"/>
                <a:gd name="T4" fmla="*/ 29 w 105"/>
                <a:gd name="T5" fmla="*/ 58 h 60"/>
                <a:gd name="T6" fmla="*/ 5 w 105"/>
                <a:gd name="T7" fmla="*/ 44 h 60"/>
                <a:gd name="T8" fmla="*/ 4 w 105"/>
                <a:gd name="T9" fmla="*/ 36 h 60"/>
                <a:gd name="T10" fmla="*/ 62 w 105"/>
                <a:gd name="T11" fmla="*/ 2 h 60"/>
                <a:gd name="T12" fmla="*/ 76 w 105"/>
                <a:gd name="T13" fmla="*/ 3 h 60"/>
                <a:gd name="T14" fmla="*/ 100 w 105"/>
                <a:gd name="T15" fmla="*/ 17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39" y="60"/>
                    <a:pt x="33" y="60"/>
                    <a:pt x="29" y="58"/>
                  </a:cubicBezTo>
                  <a:cubicBezTo>
                    <a:pt x="5" y="44"/>
                    <a:pt x="5" y="44"/>
                    <a:pt x="5" y="44"/>
                  </a:cubicBezTo>
                  <a:cubicBezTo>
                    <a:pt x="1" y="41"/>
                    <a:pt x="0" y="38"/>
                    <a:pt x="4" y="36"/>
                  </a:cubicBezTo>
                  <a:cubicBezTo>
                    <a:pt x="62" y="2"/>
                    <a:pt x="62" y="2"/>
                    <a:pt x="62" y="2"/>
                  </a:cubicBezTo>
                  <a:cubicBezTo>
                    <a:pt x="66" y="0"/>
                    <a:pt x="72" y="0"/>
                    <a:pt x="76" y="3"/>
                  </a:cubicBezTo>
                  <a:cubicBezTo>
                    <a:pt x="100" y="17"/>
                    <a:pt x="100" y="17"/>
                    <a:pt x="100" y="17"/>
                  </a:cubicBezTo>
                  <a:cubicBezTo>
                    <a:pt x="104"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8" name="Freeform 139">
              <a:extLst>
                <a:ext uri="{FF2B5EF4-FFF2-40B4-BE49-F238E27FC236}">
                  <a16:creationId xmlns:a16="http://schemas.microsoft.com/office/drawing/2014/main" id="{DCD36187-F122-72B4-8FD4-4C886317A71D}"/>
                </a:ext>
              </a:extLst>
            </p:cNvPr>
            <p:cNvSpPr>
              <a:spLocks/>
            </p:cNvSpPr>
            <p:nvPr/>
          </p:nvSpPr>
          <p:spPr bwMode="auto">
            <a:xfrm>
              <a:off x="15554326" y="5721350"/>
              <a:ext cx="290513" cy="168275"/>
            </a:xfrm>
            <a:custGeom>
              <a:avLst/>
              <a:gdLst>
                <a:gd name="T0" fmla="*/ 101 w 105"/>
                <a:gd name="T1" fmla="*/ 25 h 61"/>
                <a:gd name="T2" fmla="*/ 43 w 105"/>
                <a:gd name="T3" fmla="*/ 59 h 61"/>
                <a:gd name="T4" fmla="*/ 29 w 105"/>
                <a:gd name="T5" fmla="*/ 58 h 61"/>
                <a:gd name="T6" fmla="*/ 5 w 105"/>
                <a:gd name="T7" fmla="*/ 44 h 61"/>
                <a:gd name="T8" fmla="*/ 4 w 105"/>
                <a:gd name="T9" fmla="*/ 36 h 61"/>
                <a:gd name="T10" fmla="*/ 62 w 105"/>
                <a:gd name="T11" fmla="*/ 3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40" y="61"/>
                    <a:pt x="33" y="61"/>
                    <a:pt x="29" y="58"/>
                  </a:cubicBezTo>
                  <a:cubicBezTo>
                    <a:pt x="5" y="44"/>
                    <a:pt x="5" y="44"/>
                    <a:pt x="5" y="44"/>
                  </a:cubicBezTo>
                  <a:cubicBezTo>
                    <a:pt x="1" y="42"/>
                    <a:pt x="0" y="38"/>
                    <a:pt x="4" y="36"/>
                  </a:cubicBezTo>
                  <a:cubicBezTo>
                    <a:pt x="62" y="3"/>
                    <a:pt x="62" y="3"/>
                    <a:pt x="62" y="3"/>
                  </a:cubicBezTo>
                  <a:cubicBezTo>
                    <a:pt x="66" y="0"/>
                    <a:pt x="72" y="1"/>
                    <a:pt x="76" y="3"/>
                  </a:cubicBezTo>
                  <a:cubicBezTo>
                    <a:pt x="100" y="17"/>
                    <a:pt x="100" y="17"/>
                    <a:pt x="100" y="17"/>
                  </a:cubicBezTo>
                  <a:cubicBezTo>
                    <a:pt x="105" y="20"/>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59" name="Freeform 140">
              <a:extLst>
                <a:ext uri="{FF2B5EF4-FFF2-40B4-BE49-F238E27FC236}">
                  <a16:creationId xmlns:a16="http://schemas.microsoft.com/office/drawing/2014/main" id="{7DBF6D8C-A45A-BAB2-0E0D-06A026D3110F}"/>
                </a:ext>
              </a:extLst>
            </p:cNvPr>
            <p:cNvSpPr>
              <a:spLocks/>
            </p:cNvSpPr>
            <p:nvPr/>
          </p:nvSpPr>
          <p:spPr bwMode="auto">
            <a:xfrm>
              <a:off x="15052676" y="6151563"/>
              <a:ext cx="288925" cy="166688"/>
            </a:xfrm>
            <a:custGeom>
              <a:avLst/>
              <a:gdLst>
                <a:gd name="T0" fmla="*/ 101 w 105"/>
                <a:gd name="T1" fmla="*/ 25 h 60"/>
                <a:gd name="T2" fmla="*/ 43 w 105"/>
                <a:gd name="T3" fmla="*/ 58 h 60"/>
                <a:gd name="T4" fmla="*/ 29 w 105"/>
                <a:gd name="T5" fmla="*/ 58 h 60"/>
                <a:gd name="T6" fmla="*/ 5 w 105"/>
                <a:gd name="T7" fmla="*/ 44 h 60"/>
                <a:gd name="T8" fmla="*/ 4 w 105"/>
                <a:gd name="T9" fmla="*/ 35 h 60"/>
                <a:gd name="T10" fmla="*/ 62 w 105"/>
                <a:gd name="T11" fmla="*/ 2 h 60"/>
                <a:gd name="T12" fmla="*/ 76 w 105"/>
                <a:gd name="T13" fmla="*/ 2 h 60"/>
                <a:gd name="T14" fmla="*/ 100 w 105"/>
                <a:gd name="T15" fmla="*/ 16 h 60"/>
                <a:gd name="T16" fmla="*/ 101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25"/>
                  </a:moveTo>
                  <a:cubicBezTo>
                    <a:pt x="43" y="58"/>
                    <a:pt x="43" y="58"/>
                    <a:pt x="43" y="58"/>
                  </a:cubicBezTo>
                  <a:cubicBezTo>
                    <a:pt x="40" y="60"/>
                    <a:pt x="33" y="60"/>
                    <a:pt x="29" y="58"/>
                  </a:cubicBezTo>
                  <a:cubicBezTo>
                    <a:pt x="5" y="44"/>
                    <a:pt x="5" y="44"/>
                    <a:pt x="5" y="44"/>
                  </a:cubicBezTo>
                  <a:cubicBezTo>
                    <a:pt x="1" y="41"/>
                    <a:pt x="0" y="37"/>
                    <a:pt x="4" y="35"/>
                  </a:cubicBezTo>
                  <a:cubicBezTo>
                    <a:pt x="62" y="2"/>
                    <a:pt x="62" y="2"/>
                    <a:pt x="62" y="2"/>
                  </a:cubicBezTo>
                  <a:cubicBezTo>
                    <a:pt x="66" y="0"/>
                    <a:pt x="72" y="0"/>
                    <a:pt x="76" y="2"/>
                  </a:cubicBezTo>
                  <a:cubicBezTo>
                    <a:pt x="100" y="16"/>
                    <a:pt x="100" y="16"/>
                    <a:pt x="100" y="16"/>
                  </a:cubicBezTo>
                  <a:cubicBezTo>
                    <a:pt x="105" y="19"/>
                    <a:pt x="105" y="22"/>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0" name="Freeform 141">
              <a:extLst>
                <a:ext uri="{FF2B5EF4-FFF2-40B4-BE49-F238E27FC236}">
                  <a16:creationId xmlns:a16="http://schemas.microsoft.com/office/drawing/2014/main" id="{D67C2C2A-C314-E249-BECD-D3743FBEE111}"/>
                </a:ext>
              </a:extLst>
            </p:cNvPr>
            <p:cNvSpPr>
              <a:spLocks/>
            </p:cNvSpPr>
            <p:nvPr/>
          </p:nvSpPr>
          <p:spPr bwMode="auto">
            <a:xfrm>
              <a:off x="15259051" y="6030913"/>
              <a:ext cx="290513" cy="168275"/>
            </a:xfrm>
            <a:custGeom>
              <a:avLst/>
              <a:gdLst>
                <a:gd name="T0" fmla="*/ 102 w 105"/>
                <a:gd name="T1" fmla="*/ 25 h 61"/>
                <a:gd name="T2" fmla="*/ 43 w 105"/>
                <a:gd name="T3" fmla="*/ 59 h 61"/>
                <a:gd name="T4" fmla="*/ 29 w 105"/>
                <a:gd name="T5" fmla="*/ 58 h 61"/>
                <a:gd name="T6" fmla="*/ 5 w 105"/>
                <a:gd name="T7" fmla="*/ 44 h 61"/>
                <a:gd name="T8" fmla="*/ 4 w 105"/>
                <a:gd name="T9" fmla="*/ 36 h 61"/>
                <a:gd name="T10" fmla="*/ 62 w 105"/>
                <a:gd name="T11" fmla="*/ 2 h 61"/>
                <a:gd name="T12" fmla="*/ 76 w 105"/>
                <a:gd name="T13" fmla="*/ 3 h 61"/>
                <a:gd name="T14" fmla="*/ 101 w 105"/>
                <a:gd name="T15" fmla="*/ 17 h 61"/>
                <a:gd name="T16" fmla="*/ 102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2" y="25"/>
                  </a:moveTo>
                  <a:cubicBezTo>
                    <a:pt x="43" y="59"/>
                    <a:pt x="43" y="59"/>
                    <a:pt x="43" y="59"/>
                  </a:cubicBezTo>
                  <a:cubicBezTo>
                    <a:pt x="40" y="61"/>
                    <a:pt x="33" y="61"/>
                    <a:pt x="29" y="58"/>
                  </a:cubicBezTo>
                  <a:cubicBezTo>
                    <a:pt x="5" y="44"/>
                    <a:pt x="5" y="44"/>
                    <a:pt x="5" y="44"/>
                  </a:cubicBezTo>
                  <a:cubicBezTo>
                    <a:pt x="1" y="42"/>
                    <a:pt x="0" y="38"/>
                    <a:pt x="4" y="36"/>
                  </a:cubicBezTo>
                  <a:cubicBezTo>
                    <a:pt x="62" y="2"/>
                    <a:pt x="62" y="2"/>
                    <a:pt x="62" y="2"/>
                  </a:cubicBezTo>
                  <a:cubicBezTo>
                    <a:pt x="66" y="0"/>
                    <a:pt x="72" y="1"/>
                    <a:pt x="76" y="3"/>
                  </a:cubicBezTo>
                  <a:cubicBezTo>
                    <a:pt x="101" y="17"/>
                    <a:pt x="101" y="17"/>
                    <a:pt x="101" y="17"/>
                  </a:cubicBezTo>
                  <a:cubicBezTo>
                    <a:pt x="105" y="19"/>
                    <a:pt x="105" y="23"/>
                    <a:pt x="102"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1" name="Freeform 142">
              <a:extLst>
                <a:ext uri="{FF2B5EF4-FFF2-40B4-BE49-F238E27FC236}">
                  <a16:creationId xmlns:a16="http://schemas.microsoft.com/office/drawing/2014/main" id="{428F0DC9-DE78-92E2-DBB1-A48F0B4A3B7D}"/>
                </a:ext>
              </a:extLst>
            </p:cNvPr>
            <p:cNvSpPr>
              <a:spLocks/>
            </p:cNvSpPr>
            <p:nvPr/>
          </p:nvSpPr>
          <p:spPr bwMode="auto">
            <a:xfrm>
              <a:off x="15465426" y="5911850"/>
              <a:ext cx="290513" cy="165100"/>
            </a:xfrm>
            <a:custGeom>
              <a:avLst/>
              <a:gdLst>
                <a:gd name="T0" fmla="*/ 102 w 105"/>
                <a:gd name="T1" fmla="*/ 25 h 60"/>
                <a:gd name="T2" fmla="*/ 43 w 105"/>
                <a:gd name="T3" fmla="*/ 58 h 60"/>
                <a:gd name="T4" fmla="*/ 29 w 105"/>
                <a:gd name="T5" fmla="*/ 58 h 60"/>
                <a:gd name="T6" fmla="*/ 5 w 105"/>
                <a:gd name="T7" fmla="*/ 44 h 60"/>
                <a:gd name="T8" fmla="*/ 4 w 105"/>
                <a:gd name="T9" fmla="*/ 36 h 60"/>
                <a:gd name="T10" fmla="*/ 62 w 105"/>
                <a:gd name="T11" fmla="*/ 2 h 60"/>
                <a:gd name="T12" fmla="*/ 76 w 105"/>
                <a:gd name="T13" fmla="*/ 3 h 60"/>
                <a:gd name="T14" fmla="*/ 101 w 105"/>
                <a:gd name="T15" fmla="*/ 17 h 60"/>
                <a:gd name="T16" fmla="*/ 102 w 105"/>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2" y="25"/>
                  </a:moveTo>
                  <a:cubicBezTo>
                    <a:pt x="43" y="58"/>
                    <a:pt x="43" y="58"/>
                    <a:pt x="43" y="58"/>
                  </a:cubicBezTo>
                  <a:cubicBezTo>
                    <a:pt x="40" y="60"/>
                    <a:pt x="34" y="60"/>
                    <a:pt x="29" y="58"/>
                  </a:cubicBezTo>
                  <a:cubicBezTo>
                    <a:pt x="5" y="44"/>
                    <a:pt x="5" y="44"/>
                    <a:pt x="5" y="44"/>
                  </a:cubicBezTo>
                  <a:cubicBezTo>
                    <a:pt x="1" y="41"/>
                    <a:pt x="0" y="38"/>
                    <a:pt x="4" y="36"/>
                  </a:cubicBezTo>
                  <a:cubicBezTo>
                    <a:pt x="62" y="2"/>
                    <a:pt x="62" y="2"/>
                    <a:pt x="62" y="2"/>
                  </a:cubicBezTo>
                  <a:cubicBezTo>
                    <a:pt x="66" y="0"/>
                    <a:pt x="72" y="0"/>
                    <a:pt x="76" y="3"/>
                  </a:cubicBezTo>
                  <a:cubicBezTo>
                    <a:pt x="101" y="17"/>
                    <a:pt x="101" y="17"/>
                    <a:pt x="101" y="17"/>
                  </a:cubicBezTo>
                  <a:cubicBezTo>
                    <a:pt x="105" y="19"/>
                    <a:pt x="105" y="23"/>
                    <a:pt x="102"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2" name="Freeform 143">
              <a:extLst>
                <a:ext uri="{FF2B5EF4-FFF2-40B4-BE49-F238E27FC236}">
                  <a16:creationId xmlns:a16="http://schemas.microsoft.com/office/drawing/2014/main" id="{64897C87-B9D5-B42E-9B7F-73CAB1CD7174}"/>
                </a:ext>
              </a:extLst>
            </p:cNvPr>
            <p:cNvSpPr>
              <a:spLocks/>
            </p:cNvSpPr>
            <p:nvPr/>
          </p:nvSpPr>
          <p:spPr bwMode="auto">
            <a:xfrm>
              <a:off x="15173326" y="6221413"/>
              <a:ext cx="287338" cy="165100"/>
            </a:xfrm>
            <a:custGeom>
              <a:avLst/>
              <a:gdLst>
                <a:gd name="T0" fmla="*/ 101 w 104"/>
                <a:gd name="T1" fmla="*/ 25 h 60"/>
                <a:gd name="T2" fmla="*/ 43 w 104"/>
                <a:gd name="T3" fmla="*/ 58 h 60"/>
                <a:gd name="T4" fmla="*/ 28 w 104"/>
                <a:gd name="T5" fmla="*/ 58 h 60"/>
                <a:gd name="T6" fmla="*/ 4 w 104"/>
                <a:gd name="T7" fmla="*/ 44 h 60"/>
                <a:gd name="T8" fmla="*/ 3 w 104"/>
                <a:gd name="T9" fmla="*/ 35 h 60"/>
                <a:gd name="T10" fmla="*/ 61 w 104"/>
                <a:gd name="T11" fmla="*/ 2 h 60"/>
                <a:gd name="T12" fmla="*/ 76 w 104"/>
                <a:gd name="T13" fmla="*/ 2 h 60"/>
                <a:gd name="T14" fmla="*/ 100 w 104"/>
                <a:gd name="T15" fmla="*/ 16 h 60"/>
                <a:gd name="T16" fmla="*/ 101 w 104"/>
                <a:gd name="T17"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1" y="25"/>
                  </a:moveTo>
                  <a:cubicBezTo>
                    <a:pt x="43" y="58"/>
                    <a:pt x="43" y="58"/>
                    <a:pt x="43" y="58"/>
                  </a:cubicBezTo>
                  <a:cubicBezTo>
                    <a:pt x="39" y="60"/>
                    <a:pt x="33" y="60"/>
                    <a:pt x="28" y="58"/>
                  </a:cubicBezTo>
                  <a:cubicBezTo>
                    <a:pt x="4" y="44"/>
                    <a:pt x="4" y="44"/>
                    <a:pt x="4" y="44"/>
                  </a:cubicBezTo>
                  <a:cubicBezTo>
                    <a:pt x="0" y="41"/>
                    <a:pt x="0" y="38"/>
                    <a:pt x="3" y="35"/>
                  </a:cubicBezTo>
                  <a:cubicBezTo>
                    <a:pt x="61" y="2"/>
                    <a:pt x="61" y="2"/>
                    <a:pt x="61" y="2"/>
                  </a:cubicBezTo>
                  <a:cubicBezTo>
                    <a:pt x="65" y="0"/>
                    <a:pt x="71" y="0"/>
                    <a:pt x="76" y="2"/>
                  </a:cubicBezTo>
                  <a:cubicBezTo>
                    <a:pt x="100" y="16"/>
                    <a:pt x="100" y="16"/>
                    <a:pt x="100" y="16"/>
                  </a:cubicBezTo>
                  <a:cubicBezTo>
                    <a:pt x="104" y="19"/>
                    <a:pt x="104"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3" name="Freeform 144">
              <a:extLst>
                <a:ext uri="{FF2B5EF4-FFF2-40B4-BE49-F238E27FC236}">
                  <a16:creationId xmlns:a16="http://schemas.microsoft.com/office/drawing/2014/main" id="{6D7D0BCE-F935-0A69-C976-19BCC72B2F73}"/>
                </a:ext>
              </a:extLst>
            </p:cNvPr>
            <p:cNvSpPr>
              <a:spLocks/>
            </p:cNvSpPr>
            <p:nvPr/>
          </p:nvSpPr>
          <p:spPr bwMode="auto">
            <a:xfrm>
              <a:off x="15379701" y="6099175"/>
              <a:ext cx="290513" cy="169863"/>
            </a:xfrm>
            <a:custGeom>
              <a:avLst/>
              <a:gdLst>
                <a:gd name="T0" fmla="*/ 101 w 105"/>
                <a:gd name="T1" fmla="*/ 25 h 61"/>
                <a:gd name="T2" fmla="*/ 43 w 105"/>
                <a:gd name="T3" fmla="*/ 59 h 61"/>
                <a:gd name="T4" fmla="*/ 29 w 105"/>
                <a:gd name="T5" fmla="*/ 58 h 61"/>
                <a:gd name="T6" fmla="*/ 4 w 105"/>
                <a:gd name="T7" fmla="*/ 44 h 61"/>
                <a:gd name="T8" fmla="*/ 3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9"/>
                    <a:pt x="43" y="59"/>
                    <a:pt x="43" y="59"/>
                  </a:cubicBezTo>
                  <a:cubicBezTo>
                    <a:pt x="39" y="61"/>
                    <a:pt x="33" y="61"/>
                    <a:pt x="29" y="58"/>
                  </a:cubicBezTo>
                  <a:cubicBezTo>
                    <a:pt x="4" y="44"/>
                    <a:pt x="4" y="44"/>
                    <a:pt x="4" y="44"/>
                  </a:cubicBezTo>
                  <a:cubicBezTo>
                    <a:pt x="0" y="42"/>
                    <a:pt x="0" y="38"/>
                    <a:pt x="3" y="36"/>
                  </a:cubicBezTo>
                  <a:cubicBezTo>
                    <a:pt x="62" y="2"/>
                    <a:pt x="62" y="2"/>
                    <a:pt x="62" y="2"/>
                  </a:cubicBezTo>
                  <a:cubicBezTo>
                    <a:pt x="65" y="0"/>
                    <a:pt x="71" y="1"/>
                    <a:pt x="76" y="3"/>
                  </a:cubicBezTo>
                  <a:cubicBezTo>
                    <a:pt x="100" y="17"/>
                    <a:pt x="100" y="17"/>
                    <a:pt x="100" y="17"/>
                  </a:cubicBezTo>
                  <a:cubicBezTo>
                    <a:pt x="104"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4" name="Freeform 145">
              <a:extLst>
                <a:ext uri="{FF2B5EF4-FFF2-40B4-BE49-F238E27FC236}">
                  <a16:creationId xmlns:a16="http://schemas.microsoft.com/office/drawing/2014/main" id="{21829A72-2891-266A-16C8-85BA138089B1}"/>
                </a:ext>
              </a:extLst>
            </p:cNvPr>
            <p:cNvSpPr>
              <a:spLocks/>
            </p:cNvSpPr>
            <p:nvPr/>
          </p:nvSpPr>
          <p:spPr bwMode="auto">
            <a:xfrm>
              <a:off x="15587663" y="5981700"/>
              <a:ext cx="288925" cy="168275"/>
            </a:xfrm>
            <a:custGeom>
              <a:avLst/>
              <a:gdLst>
                <a:gd name="T0" fmla="*/ 101 w 105"/>
                <a:gd name="T1" fmla="*/ 25 h 61"/>
                <a:gd name="T2" fmla="*/ 43 w 105"/>
                <a:gd name="T3" fmla="*/ 58 h 61"/>
                <a:gd name="T4" fmla="*/ 29 w 105"/>
                <a:gd name="T5" fmla="*/ 58 h 61"/>
                <a:gd name="T6" fmla="*/ 4 w 105"/>
                <a:gd name="T7" fmla="*/ 44 h 61"/>
                <a:gd name="T8" fmla="*/ 3 w 105"/>
                <a:gd name="T9" fmla="*/ 36 h 61"/>
                <a:gd name="T10" fmla="*/ 62 w 105"/>
                <a:gd name="T11" fmla="*/ 2 h 61"/>
                <a:gd name="T12" fmla="*/ 76 w 105"/>
                <a:gd name="T13" fmla="*/ 3 h 61"/>
                <a:gd name="T14" fmla="*/ 100 w 105"/>
                <a:gd name="T15" fmla="*/ 17 h 61"/>
                <a:gd name="T16" fmla="*/ 101 w 105"/>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1">
                  <a:moveTo>
                    <a:pt x="101" y="25"/>
                  </a:moveTo>
                  <a:cubicBezTo>
                    <a:pt x="43" y="58"/>
                    <a:pt x="43" y="58"/>
                    <a:pt x="43" y="58"/>
                  </a:cubicBezTo>
                  <a:cubicBezTo>
                    <a:pt x="39" y="61"/>
                    <a:pt x="33" y="60"/>
                    <a:pt x="29" y="58"/>
                  </a:cubicBezTo>
                  <a:cubicBezTo>
                    <a:pt x="4" y="44"/>
                    <a:pt x="4" y="44"/>
                    <a:pt x="4" y="44"/>
                  </a:cubicBezTo>
                  <a:cubicBezTo>
                    <a:pt x="0" y="41"/>
                    <a:pt x="0" y="38"/>
                    <a:pt x="3" y="36"/>
                  </a:cubicBezTo>
                  <a:cubicBezTo>
                    <a:pt x="62" y="2"/>
                    <a:pt x="62" y="2"/>
                    <a:pt x="62" y="2"/>
                  </a:cubicBezTo>
                  <a:cubicBezTo>
                    <a:pt x="65" y="0"/>
                    <a:pt x="72" y="0"/>
                    <a:pt x="76" y="3"/>
                  </a:cubicBezTo>
                  <a:cubicBezTo>
                    <a:pt x="100" y="17"/>
                    <a:pt x="100" y="17"/>
                    <a:pt x="100" y="17"/>
                  </a:cubicBezTo>
                  <a:cubicBezTo>
                    <a:pt x="104" y="19"/>
                    <a:pt x="105" y="23"/>
                    <a:pt x="101" y="25"/>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5" name="Freeform 146">
              <a:extLst>
                <a:ext uri="{FF2B5EF4-FFF2-40B4-BE49-F238E27FC236}">
                  <a16:creationId xmlns:a16="http://schemas.microsoft.com/office/drawing/2014/main" id="{09955AA4-5D45-8280-63B2-08F98F845208}"/>
                </a:ext>
              </a:extLst>
            </p:cNvPr>
            <p:cNvSpPr>
              <a:spLocks/>
            </p:cNvSpPr>
            <p:nvPr/>
          </p:nvSpPr>
          <p:spPr bwMode="auto">
            <a:xfrm>
              <a:off x="15676563" y="5792788"/>
              <a:ext cx="407988" cy="234950"/>
            </a:xfrm>
            <a:custGeom>
              <a:avLst/>
              <a:gdLst>
                <a:gd name="T0" fmla="*/ 144 w 148"/>
                <a:gd name="T1" fmla="*/ 50 h 85"/>
                <a:gd name="T2" fmla="*/ 86 w 148"/>
                <a:gd name="T3" fmla="*/ 83 h 85"/>
                <a:gd name="T4" fmla="*/ 72 w 148"/>
                <a:gd name="T5" fmla="*/ 82 h 85"/>
                <a:gd name="T6" fmla="*/ 5 w 148"/>
                <a:gd name="T7" fmla="*/ 44 h 85"/>
                <a:gd name="T8" fmla="*/ 3 w 148"/>
                <a:gd name="T9" fmla="*/ 35 h 85"/>
                <a:gd name="T10" fmla="*/ 61 w 148"/>
                <a:gd name="T11" fmla="*/ 2 h 85"/>
                <a:gd name="T12" fmla="*/ 76 w 148"/>
                <a:gd name="T13" fmla="*/ 2 h 85"/>
                <a:gd name="T14" fmla="*/ 143 w 148"/>
                <a:gd name="T15" fmla="*/ 41 h 85"/>
                <a:gd name="T16" fmla="*/ 144 w 148"/>
                <a:gd name="T17"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85">
                  <a:moveTo>
                    <a:pt x="144" y="50"/>
                  </a:moveTo>
                  <a:cubicBezTo>
                    <a:pt x="86" y="83"/>
                    <a:pt x="86" y="83"/>
                    <a:pt x="86" y="83"/>
                  </a:cubicBezTo>
                  <a:cubicBezTo>
                    <a:pt x="83" y="85"/>
                    <a:pt x="76" y="85"/>
                    <a:pt x="72" y="82"/>
                  </a:cubicBezTo>
                  <a:cubicBezTo>
                    <a:pt x="5" y="44"/>
                    <a:pt x="5" y="44"/>
                    <a:pt x="5" y="44"/>
                  </a:cubicBezTo>
                  <a:cubicBezTo>
                    <a:pt x="0" y="41"/>
                    <a:pt x="0" y="37"/>
                    <a:pt x="3" y="35"/>
                  </a:cubicBezTo>
                  <a:cubicBezTo>
                    <a:pt x="61" y="2"/>
                    <a:pt x="61" y="2"/>
                    <a:pt x="61" y="2"/>
                  </a:cubicBezTo>
                  <a:cubicBezTo>
                    <a:pt x="65" y="0"/>
                    <a:pt x="72" y="0"/>
                    <a:pt x="76" y="2"/>
                  </a:cubicBezTo>
                  <a:cubicBezTo>
                    <a:pt x="143" y="41"/>
                    <a:pt x="143" y="41"/>
                    <a:pt x="143" y="41"/>
                  </a:cubicBezTo>
                  <a:cubicBezTo>
                    <a:pt x="147" y="44"/>
                    <a:pt x="148" y="47"/>
                    <a:pt x="144" y="50"/>
                  </a:cubicBezTo>
                  <a:close/>
                </a:path>
              </a:pathLst>
            </a:custGeom>
            <a:solidFill>
              <a:srgbClr val="457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grpSp>
        <p:nvGrpSpPr>
          <p:cNvPr id="66" name="Group 6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5B66B971-7964-5035-569E-F48A2B288767}"/>
              </a:ext>
            </a:extLst>
          </p:cNvPr>
          <p:cNvGrpSpPr/>
          <p:nvPr/>
        </p:nvGrpSpPr>
        <p:grpSpPr>
          <a:xfrm>
            <a:off x="4528425" y="3571429"/>
            <a:ext cx="739114" cy="487122"/>
            <a:chOff x="14847888" y="6927850"/>
            <a:chExt cx="1808163" cy="1095375"/>
          </a:xfrm>
        </p:grpSpPr>
        <p:sp>
          <p:nvSpPr>
            <p:cNvPr id="67" name="Freeform 147">
              <a:extLst>
                <a:ext uri="{FF2B5EF4-FFF2-40B4-BE49-F238E27FC236}">
                  <a16:creationId xmlns:a16="http://schemas.microsoft.com/office/drawing/2014/main" id="{76F66D19-D3AC-69B5-1008-69AC9E7E3FAF}"/>
                </a:ext>
              </a:extLst>
            </p:cNvPr>
            <p:cNvSpPr>
              <a:spLocks/>
            </p:cNvSpPr>
            <p:nvPr/>
          </p:nvSpPr>
          <p:spPr bwMode="auto">
            <a:xfrm>
              <a:off x="14847888" y="6927850"/>
              <a:ext cx="258763" cy="200025"/>
            </a:xfrm>
            <a:custGeom>
              <a:avLst/>
              <a:gdLst>
                <a:gd name="T0" fmla="*/ 94 w 94"/>
                <a:gd name="T1" fmla="*/ 18 h 72"/>
                <a:gd name="T2" fmla="*/ 8 w 94"/>
                <a:gd name="T3" fmla="*/ 1 h 72"/>
                <a:gd name="T4" fmla="*/ 3 w 94"/>
                <a:gd name="T5" fmla="*/ 10 h 72"/>
                <a:gd name="T6" fmla="*/ 66 w 94"/>
                <a:gd name="T7" fmla="*/ 72 h 72"/>
              </a:gdLst>
              <a:ahLst/>
              <a:cxnLst>
                <a:cxn ang="0">
                  <a:pos x="T0" y="T1"/>
                </a:cxn>
                <a:cxn ang="0">
                  <a:pos x="T2" y="T3"/>
                </a:cxn>
                <a:cxn ang="0">
                  <a:pos x="T4" y="T5"/>
                </a:cxn>
                <a:cxn ang="0">
                  <a:pos x="T6" y="T7"/>
                </a:cxn>
              </a:cxnLst>
              <a:rect l="0" t="0" r="r" b="b"/>
              <a:pathLst>
                <a:path w="94" h="72">
                  <a:moveTo>
                    <a:pt x="94" y="18"/>
                  </a:moveTo>
                  <a:cubicBezTo>
                    <a:pt x="8" y="1"/>
                    <a:pt x="8" y="1"/>
                    <a:pt x="8" y="1"/>
                  </a:cubicBezTo>
                  <a:cubicBezTo>
                    <a:pt x="3" y="0"/>
                    <a:pt x="0" y="6"/>
                    <a:pt x="3" y="10"/>
                  </a:cubicBezTo>
                  <a:cubicBezTo>
                    <a:pt x="66" y="72"/>
                    <a:pt x="66" y="72"/>
                    <a:pt x="66" y="72"/>
                  </a:cubicBezTo>
                </a:path>
              </a:pathLst>
            </a:custGeom>
            <a:solidFill>
              <a:srgbClr val="829B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8" name="Freeform 148">
              <a:extLst>
                <a:ext uri="{FF2B5EF4-FFF2-40B4-BE49-F238E27FC236}">
                  <a16:creationId xmlns:a16="http://schemas.microsoft.com/office/drawing/2014/main" id="{F608AA7C-9AB3-E15F-1EAA-2AE2C347A74D}"/>
                </a:ext>
              </a:extLst>
            </p:cNvPr>
            <p:cNvSpPr>
              <a:spLocks/>
            </p:cNvSpPr>
            <p:nvPr/>
          </p:nvSpPr>
          <p:spPr bwMode="auto">
            <a:xfrm>
              <a:off x="16521113" y="7842250"/>
              <a:ext cx="134938" cy="180975"/>
            </a:xfrm>
            <a:custGeom>
              <a:avLst/>
              <a:gdLst>
                <a:gd name="T0" fmla="*/ 49 w 49"/>
                <a:gd name="T1" fmla="*/ 18 h 65"/>
                <a:gd name="T2" fmla="*/ 24 w 49"/>
                <a:gd name="T3" fmla="*/ 61 h 65"/>
                <a:gd name="T4" fmla="*/ 7 w 49"/>
                <a:gd name="T5" fmla="*/ 62 h 65"/>
                <a:gd name="T6" fmla="*/ 0 w 49"/>
                <a:gd name="T7" fmla="*/ 46 h 65"/>
                <a:gd name="T8" fmla="*/ 24 w 49"/>
                <a:gd name="T9" fmla="*/ 4 h 65"/>
                <a:gd name="T10" fmla="*/ 40 w 49"/>
                <a:gd name="T11" fmla="*/ 2 h 65"/>
                <a:gd name="T12" fmla="*/ 42 w 49"/>
                <a:gd name="T13" fmla="*/ 3 h 65"/>
                <a:gd name="T14" fmla="*/ 49 w 49"/>
                <a:gd name="T15" fmla="*/ 18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5">
                  <a:moveTo>
                    <a:pt x="49" y="18"/>
                  </a:moveTo>
                  <a:cubicBezTo>
                    <a:pt x="49" y="34"/>
                    <a:pt x="38" y="53"/>
                    <a:pt x="24" y="61"/>
                  </a:cubicBezTo>
                  <a:cubicBezTo>
                    <a:pt x="17" y="65"/>
                    <a:pt x="11" y="65"/>
                    <a:pt x="7" y="62"/>
                  </a:cubicBezTo>
                  <a:cubicBezTo>
                    <a:pt x="3" y="59"/>
                    <a:pt x="0" y="54"/>
                    <a:pt x="0" y="46"/>
                  </a:cubicBezTo>
                  <a:cubicBezTo>
                    <a:pt x="0" y="31"/>
                    <a:pt x="11" y="12"/>
                    <a:pt x="24" y="4"/>
                  </a:cubicBezTo>
                  <a:cubicBezTo>
                    <a:pt x="30" y="1"/>
                    <a:pt x="36" y="0"/>
                    <a:pt x="40" y="2"/>
                  </a:cubicBezTo>
                  <a:cubicBezTo>
                    <a:pt x="41" y="2"/>
                    <a:pt x="42" y="3"/>
                    <a:pt x="42" y="3"/>
                  </a:cubicBezTo>
                  <a:cubicBezTo>
                    <a:pt x="46" y="6"/>
                    <a:pt x="49" y="11"/>
                    <a:pt x="49" y="18"/>
                  </a:cubicBezTo>
                  <a:close/>
                </a:path>
              </a:pathLst>
            </a:custGeom>
            <a:solidFill>
              <a:srgbClr val="516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69" name="Freeform 149">
              <a:extLst>
                <a:ext uri="{FF2B5EF4-FFF2-40B4-BE49-F238E27FC236}">
                  <a16:creationId xmlns:a16="http://schemas.microsoft.com/office/drawing/2014/main" id="{89F4FCEB-9F2C-E41F-7B0E-353BA593EE2D}"/>
                </a:ext>
              </a:extLst>
            </p:cNvPr>
            <p:cNvSpPr>
              <a:spLocks/>
            </p:cNvSpPr>
            <p:nvPr/>
          </p:nvSpPr>
          <p:spPr bwMode="auto">
            <a:xfrm>
              <a:off x="15012988" y="6978650"/>
              <a:ext cx="1223963" cy="800100"/>
            </a:xfrm>
            <a:custGeom>
              <a:avLst/>
              <a:gdLst>
                <a:gd name="T0" fmla="*/ 443 w 443"/>
                <a:gd name="T1" fmla="*/ 237 h 290"/>
                <a:gd name="T2" fmla="*/ 436 w 443"/>
                <a:gd name="T3" fmla="*/ 240 h 290"/>
                <a:gd name="T4" fmla="*/ 411 w 443"/>
                <a:gd name="T5" fmla="*/ 282 h 290"/>
                <a:gd name="T6" fmla="*/ 412 w 443"/>
                <a:gd name="T7" fmla="*/ 290 h 290"/>
                <a:gd name="T8" fmla="*/ 6 w 443"/>
                <a:gd name="T9" fmla="*/ 55 h 290"/>
                <a:gd name="T10" fmla="*/ 6 w 443"/>
                <a:gd name="T11" fmla="*/ 54 h 290"/>
                <a:gd name="T12" fmla="*/ 0 w 443"/>
                <a:gd name="T13" fmla="*/ 41 h 290"/>
                <a:gd name="T14" fmla="*/ 21 w 443"/>
                <a:gd name="T15" fmla="*/ 3 h 290"/>
                <a:gd name="T16" fmla="*/ 34 w 443"/>
                <a:gd name="T17" fmla="*/ 0 h 290"/>
                <a:gd name="T18" fmla="*/ 39 w 443"/>
                <a:gd name="T19" fmla="*/ 3 h 290"/>
                <a:gd name="T20" fmla="*/ 443 w 443"/>
                <a:gd name="T21" fmla="*/ 2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290">
                  <a:moveTo>
                    <a:pt x="443" y="237"/>
                  </a:moveTo>
                  <a:cubicBezTo>
                    <a:pt x="440" y="237"/>
                    <a:pt x="438" y="238"/>
                    <a:pt x="436" y="240"/>
                  </a:cubicBezTo>
                  <a:cubicBezTo>
                    <a:pt x="422" y="247"/>
                    <a:pt x="411" y="266"/>
                    <a:pt x="411" y="282"/>
                  </a:cubicBezTo>
                  <a:cubicBezTo>
                    <a:pt x="411" y="285"/>
                    <a:pt x="412" y="287"/>
                    <a:pt x="412" y="290"/>
                  </a:cubicBezTo>
                  <a:cubicBezTo>
                    <a:pt x="6" y="55"/>
                    <a:pt x="6" y="55"/>
                    <a:pt x="6" y="55"/>
                  </a:cubicBezTo>
                  <a:cubicBezTo>
                    <a:pt x="6" y="54"/>
                    <a:pt x="6" y="54"/>
                    <a:pt x="6" y="54"/>
                  </a:cubicBezTo>
                  <a:cubicBezTo>
                    <a:pt x="2" y="52"/>
                    <a:pt x="0" y="47"/>
                    <a:pt x="0" y="41"/>
                  </a:cubicBezTo>
                  <a:cubicBezTo>
                    <a:pt x="0" y="27"/>
                    <a:pt x="9" y="10"/>
                    <a:pt x="21" y="3"/>
                  </a:cubicBezTo>
                  <a:cubicBezTo>
                    <a:pt x="26" y="0"/>
                    <a:pt x="30" y="0"/>
                    <a:pt x="34" y="0"/>
                  </a:cubicBezTo>
                  <a:cubicBezTo>
                    <a:pt x="39" y="3"/>
                    <a:pt x="39" y="3"/>
                    <a:pt x="39" y="3"/>
                  </a:cubicBezTo>
                  <a:lnTo>
                    <a:pt x="443" y="237"/>
                  </a:lnTo>
                  <a:close/>
                </a:path>
              </a:pathLst>
            </a:custGeom>
            <a:solidFill>
              <a:srgbClr val="516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70" name="Freeform 150">
              <a:extLst>
                <a:ext uri="{FF2B5EF4-FFF2-40B4-BE49-F238E27FC236}">
                  <a16:creationId xmlns:a16="http://schemas.microsoft.com/office/drawing/2014/main" id="{9BF73C2D-2FA2-F780-CABA-9526DD891C23}"/>
                </a:ext>
              </a:extLst>
            </p:cNvPr>
            <p:cNvSpPr>
              <a:spLocks/>
            </p:cNvSpPr>
            <p:nvPr/>
          </p:nvSpPr>
          <p:spPr bwMode="auto">
            <a:xfrm>
              <a:off x="16148051" y="7629525"/>
              <a:ext cx="482600" cy="384175"/>
            </a:xfrm>
            <a:custGeom>
              <a:avLst/>
              <a:gdLst>
                <a:gd name="T0" fmla="*/ 175 w 175"/>
                <a:gd name="T1" fmla="*/ 79 h 139"/>
                <a:gd name="T2" fmla="*/ 159 w 175"/>
                <a:gd name="T3" fmla="*/ 81 h 139"/>
                <a:gd name="T4" fmla="*/ 135 w 175"/>
                <a:gd name="T5" fmla="*/ 123 h 139"/>
                <a:gd name="T6" fmla="*/ 142 w 175"/>
                <a:gd name="T7" fmla="*/ 139 h 139"/>
                <a:gd name="T8" fmla="*/ 7 w 175"/>
                <a:gd name="T9" fmla="*/ 61 h 139"/>
                <a:gd name="T10" fmla="*/ 1 w 175"/>
                <a:gd name="T11" fmla="*/ 54 h 139"/>
                <a:gd name="T12" fmla="*/ 0 w 175"/>
                <a:gd name="T13" fmla="*/ 46 h 139"/>
                <a:gd name="T14" fmla="*/ 25 w 175"/>
                <a:gd name="T15" fmla="*/ 4 h 139"/>
                <a:gd name="T16" fmla="*/ 32 w 175"/>
                <a:gd name="T17" fmla="*/ 1 h 139"/>
                <a:gd name="T18" fmla="*/ 32 w 175"/>
                <a:gd name="T19" fmla="*/ 1 h 139"/>
                <a:gd name="T20" fmla="*/ 41 w 175"/>
                <a:gd name="T21" fmla="*/ 1 h 139"/>
                <a:gd name="T22" fmla="*/ 43 w 175"/>
                <a:gd name="T23" fmla="*/ 3 h 139"/>
                <a:gd name="T24" fmla="*/ 175 w 175"/>
                <a:gd name="T25" fmla="*/ 7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39">
                  <a:moveTo>
                    <a:pt x="175" y="79"/>
                  </a:moveTo>
                  <a:cubicBezTo>
                    <a:pt x="171" y="77"/>
                    <a:pt x="165" y="78"/>
                    <a:pt x="159" y="81"/>
                  </a:cubicBezTo>
                  <a:cubicBezTo>
                    <a:pt x="146" y="89"/>
                    <a:pt x="135" y="108"/>
                    <a:pt x="135" y="123"/>
                  </a:cubicBezTo>
                  <a:cubicBezTo>
                    <a:pt x="135" y="131"/>
                    <a:pt x="138" y="136"/>
                    <a:pt x="142" y="139"/>
                  </a:cubicBezTo>
                  <a:cubicBezTo>
                    <a:pt x="7" y="61"/>
                    <a:pt x="7" y="61"/>
                    <a:pt x="7" y="61"/>
                  </a:cubicBezTo>
                  <a:cubicBezTo>
                    <a:pt x="5" y="60"/>
                    <a:pt x="3" y="57"/>
                    <a:pt x="1" y="54"/>
                  </a:cubicBezTo>
                  <a:cubicBezTo>
                    <a:pt x="1" y="51"/>
                    <a:pt x="0" y="49"/>
                    <a:pt x="0" y="46"/>
                  </a:cubicBezTo>
                  <a:cubicBezTo>
                    <a:pt x="0" y="30"/>
                    <a:pt x="11" y="11"/>
                    <a:pt x="25" y="4"/>
                  </a:cubicBezTo>
                  <a:cubicBezTo>
                    <a:pt x="27" y="2"/>
                    <a:pt x="29" y="1"/>
                    <a:pt x="32" y="1"/>
                  </a:cubicBezTo>
                  <a:cubicBezTo>
                    <a:pt x="32" y="1"/>
                    <a:pt x="32" y="1"/>
                    <a:pt x="32" y="1"/>
                  </a:cubicBezTo>
                  <a:cubicBezTo>
                    <a:pt x="35" y="0"/>
                    <a:pt x="38" y="0"/>
                    <a:pt x="41" y="1"/>
                  </a:cubicBezTo>
                  <a:cubicBezTo>
                    <a:pt x="43" y="3"/>
                    <a:pt x="43" y="3"/>
                    <a:pt x="43" y="3"/>
                  </a:cubicBezTo>
                  <a:lnTo>
                    <a:pt x="175" y="79"/>
                  </a:lnTo>
                  <a:close/>
                </a:path>
              </a:pathLst>
            </a:custGeom>
            <a:solidFill>
              <a:srgbClr val="7B9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71" name="Freeform 151">
              <a:extLst>
                <a:ext uri="{FF2B5EF4-FFF2-40B4-BE49-F238E27FC236}">
                  <a16:creationId xmlns:a16="http://schemas.microsoft.com/office/drawing/2014/main" id="{BA1FC1C0-B4C0-F249-B365-697511A35D75}"/>
                </a:ext>
              </a:extLst>
            </p:cNvPr>
            <p:cNvSpPr>
              <a:spLocks/>
            </p:cNvSpPr>
            <p:nvPr/>
          </p:nvSpPr>
          <p:spPr bwMode="auto">
            <a:xfrm>
              <a:off x="15841663" y="7412038"/>
              <a:ext cx="785813" cy="466725"/>
            </a:xfrm>
            <a:custGeom>
              <a:avLst/>
              <a:gdLst>
                <a:gd name="T0" fmla="*/ 279 w 285"/>
                <a:gd name="T1" fmla="*/ 147 h 169"/>
                <a:gd name="T2" fmla="*/ 248 w 285"/>
                <a:gd name="T3" fmla="*/ 165 h 169"/>
                <a:gd name="T4" fmla="*/ 225 w 285"/>
                <a:gd name="T5" fmla="*/ 165 h 169"/>
                <a:gd name="T6" fmla="*/ 7 w 285"/>
                <a:gd name="T7" fmla="*/ 39 h 169"/>
                <a:gd name="T8" fmla="*/ 7 w 285"/>
                <a:gd name="T9" fmla="*/ 22 h 169"/>
                <a:gd name="T10" fmla="*/ 37 w 285"/>
                <a:gd name="T11" fmla="*/ 4 h 169"/>
                <a:gd name="T12" fmla="*/ 59 w 285"/>
                <a:gd name="T13" fmla="*/ 4 h 169"/>
                <a:gd name="T14" fmla="*/ 279 w 285"/>
                <a:gd name="T15" fmla="*/ 131 h 169"/>
                <a:gd name="T16" fmla="*/ 279 w 285"/>
                <a:gd name="T17" fmla="*/ 1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169">
                  <a:moveTo>
                    <a:pt x="279" y="147"/>
                  </a:moveTo>
                  <a:cubicBezTo>
                    <a:pt x="248" y="165"/>
                    <a:pt x="248" y="165"/>
                    <a:pt x="248" y="165"/>
                  </a:cubicBezTo>
                  <a:cubicBezTo>
                    <a:pt x="241" y="169"/>
                    <a:pt x="232" y="169"/>
                    <a:pt x="225" y="165"/>
                  </a:cubicBezTo>
                  <a:cubicBezTo>
                    <a:pt x="7" y="39"/>
                    <a:pt x="7" y="39"/>
                    <a:pt x="7" y="39"/>
                  </a:cubicBezTo>
                  <a:cubicBezTo>
                    <a:pt x="0" y="35"/>
                    <a:pt x="0" y="25"/>
                    <a:pt x="7" y="22"/>
                  </a:cubicBezTo>
                  <a:cubicBezTo>
                    <a:pt x="37" y="4"/>
                    <a:pt x="37" y="4"/>
                    <a:pt x="37" y="4"/>
                  </a:cubicBezTo>
                  <a:cubicBezTo>
                    <a:pt x="44" y="0"/>
                    <a:pt x="52" y="0"/>
                    <a:pt x="59" y="4"/>
                  </a:cubicBezTo>
                  <a:cubicBezTo>
                    <a:pt x="279" y="131"/>
                    <a:pt x="279" y="131"/>
                    <a:pt x="279" y="131"/>
                  </a:cubicBezTo>
                  <a:cubicBezTo>
                    <a:pt x="285" y="134"/>
                    <a:pt x="285" y="144"/>
                    <a:pt x="279" y="147"/>
                  </a:cubicBezTo>
                  <a:close/>
                </a:path>
              </a:pathLst>
            </a:custGeom>
            <a:solidFill>
              <a:srgbClr val="516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72" name="Freeform 152">
              <a:extLst>
                <a:ext uri="{FF2B5EF4-FFF2-40B4-BE49-F238E27FC236}">
                  <a16:creationId xmlns:a16="http://schemas.microsoft.com/office/drawing/2014/main" id="{7F1A1344-4544-8D42-84C6-511542314312}"/>
                </a:ext>
              </a:extLst>
            </p:cNvPr>
            <p:cNvSpPr>
              <a:spLocks/>
            </p:cNvSpPr>
            <p:nvPr/>
          </p:nvSpPr>
          <p:spPr bwMode="auto">
            <a:xfrm>
              <a:off x="15841663" y="7397750"/>
              <a:ext cx="785813" cy="466725"/>
            </a:xfrm>
            <a:custGeom>
              <a:avLst/>
              <a:gdLst>
                <a:gd name="T0" fmla="*/ 279 w 285"/>
                <a:gd name="T1" fmla="*/ 147 h 169"/>
                <a:gd name="T2" fmla="*/ 248 w 285"/>
                <a:gd name="T3" fmla="*/ 165 h 169"/>
                <a:gd name="T4" fmla="*/ 225 w 285"/>
                <a:gd name="T5" fmla="*/ 165 h 169"/>
                <a:gd name="T6" fmla="*/ 7 w 285"/>
                <a:gd name="T7" fmla="*/ 38 h 169"/>
                <a:gd name="T8" fmla="*/ 7 w 285"/>
                <a:gd name="T9" fmla="*/ 21 h 169"/>
                <a:gd name="T10" fmla="*/ 37 w 285"/>
                <a:gd name="T11" fmla="*/ 4 h 169"/>
                <a:gd name="T12" fmla="*/ 59 w 285"/>
                <a:gd name="T13" fmla="*/ 4 h 169"/>
                <a:gd name="T14" fmla="*/ 279 w 285"/>
                <a:gd name="T15" fmla="*/ 131 h 169"/>
                <a:gd name="T16" fmla="*/ 279 w 285"/>
                <a:gd name="T17" fmla="*/ 1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169">
                  <a:moveTo>
                    <a:pt x="279" y="147"/>
                  </a:moveTo>
                  <a:cubicBezTo>
                    <a:pt x="248" y="165"/>
                    <a:pt x="248" y="165"/>
                    <a:pt x="248" y="165"/>
                  </a:cubicBezTo>
                  <a:cubicBezTo>
                    <a:pt x="241" y="169"/>
                    <a:pt x="232" y="169"/>
                    <a:pt x="225" y="165"/>
                  </a:cubicBezTo>
                  <a:cubicBezTo>
                    <a:pt x="7" y="38"/>
                    <a:pt x="7" y="38"/>
                    <a:pt x="7" y="38"/>
                  </a:cubicBezTo>
                  <a:cubicBezTo>
                    <a:pt x="0" y="35"/>
                    <a:pt x="0" y="25"/>
                    <a:pt x="7" y="21"/>
                  </a:cubicBezTo>
                  <a:cubicBezTo>
                    <a:pt x="37" y="4"/>
                    <a:pt x="37" y="4"/>
                    <a:pt x="37" y="4"/>
                  </a:cubicBezTo>
                  <a:cubicBezTo>
                    <a:pt x="44" y="0"/>
                    <a:pt x="52" y="0"/>
                    <a:pt x="59" y="4"/>
                  </a:cubicBezTo>
                  <a:cubicBezTo>
                    <a:pt x="279" y="131"/>
                    <a:pt x="279" y="131"/>
                    <a:pt x="279" y="131"/>
                  </a:cubicBezTo>
                  <a:cubicBezTo>
                    <a:pt x="285" y="134"/>
                    <a:pt x="285" y="143"/>
                    <a:pt x="279" y="147"/>
                  </a:cubicBezTo>
                  <a:close/>
                </a:path>
              </a:pathLst>
            </a:custGeom>
            <a:solidFill>
              <a:srgbClr val="7B9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grpSp>
        <p:nvGrpSpPr>
          <p:cNvPr id="297" name="Group 296"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5FE3668B-544B-6E51-5A6E-75348AAFD2FC}"/>
              </a:ext>
            </a:extLst>
          </p:cNvPr>
          <p:cNvGrpSpPr/>
          <p:nvPr/>
        </p:nvGrpSpPr>
        <p:grpSpPr>
          <a:xfrm>
            <a:off x="4970518" y="4117980"/>
            <a:ext cx="971425" cy="626905"/>
            <a:chOff x="8732838" y="9256713"/>
            <a:chExt cx="2376488" cy="1409700"/>
          </a:xfrm>
        </p:grpSpPr>
        <p:sp>
          <p:nvSpPr>
            <p:cNvPr id="298" name="Freeform 299">
              <a:extLst>
                <a:ext uri="{FF2B5EF4-FFF2-40B4-BE49-F238E27FC236}">
                  <a16:creationId xmlns:a16="http://schemas.microsoft.com/office/drawing/2014/main" id="{3B40145E-5525-6E0A-DC85-895EFD5C4D40}"/>
                </a:ext>
              </a:extLst>
            </p:cNvPr>
            <p:cNvSpPr>
              <a:spLocks/>
            </p:cNvSpPr>
            <p:nvPr/>
          </p:nvSpPr>
          <p:spPr bwMode="auto">
            <a:xfrm>
              <a:off x="8732838" y="9307513"/>
              <a:ext cx="2355850" cy="1358900"/>
            </a:xfrm>
            <a:custGeom>
              <a:avLst/>
              <a:gdLst>
                <a:gd name="T0" fmla="*/ 848 w 853"/>
                <a:gd name="T1" fmla="*/ 215 h 492"/>
                <a:gd name="T2" fmla="*/ 850 w 853"/>
                <a:gd name="T3" fmla="*/ 213 h 492"/>
                <a:gd name="T4" fmla="*/ 850 w 853"/>
                <a:gd name="T5" fmla="*/ 211 h 492"/>
                <a:gd name="T6" fmla="*/ 851 w 853"/>
                <a:gd name="T7" fmla="*/ 208 h 492"/>
                <a:gd name="T8" fmla="*/ 852 w 853"/>
                <a:gd name="T9" fmla="*/ 207 h 492"/>
                <a:gd name="T10" fmla="*/ 853 w 853"/>
                <a:gd name="T11" fmla="*/ 204 h 492"/>
                <a:gd name="T12" fmla="*/ 853 w 853"/>
                <a:gd name="T13" fmla="*/ 202 h 492"/>
                <a:gd name="T14" fmla="*/ 853 w 853"/>
                <a:gd name="T15" fmla="*/ 200 h 492"/>
                <a:gd name="T16" fmla="*/ 853 w 853"/>
                <a:gd name="T17" fmla="*/ 200 h 492"/>
                <a:gd name="T18" fmla="*/ 830 w 853"/>
                <a:gd name="T19" fmla="*/ 167 h 492"/>
                <a:gd name="T20" fmla="*/ 564 w 853"/>
                <a:gd name="T21" fmla="*/ 13 h 492"/>
                <a:gd name="T22" fmla="*/ 506 w 853"/>
                <a:gd name="T23" fmla="*/ 0 h 492"/>
                <a:gd name="T24" fmla="*/ 451 w 853"/>
                <a:gd name="T25" fmla="*/ 13 h 492"/>
                <a:gd name="T26" fmla="*/ 23 w 853"/>
                <a:gd name="T27" fmla="*/ 260 h 492"/>
                <a:gd name="T28" fmla="*/ 0 w 853"/>
                <a:gd name="T29" fmla="*/ 292 h 492"/>
                <a:gd name="T30" fmla="*/ 23 w 853"/>
                <a:gd name="T31" fmla="*/ 325 h 492"/>
                <a:gd name="T32" fmla="*/ 289 w 853"/>
                <a:gd name="T33" fmla="*/ 479 h 492"/>
                <a:gd name="T34" fmla="*/ 347 w 853"/>
                <a:gd name="T35" fmla="*/ 492 h 492"/>
                <a:gd name="T36" fmla="*/ 347 w 853"/>
                <a:gd name="T37" fmla="*/ 492 h 492"/>
                <a:gd name="T38" fmla="*/ 350 w 853"/>
                <a:gd name="T39" fmla="*/ 492 h 492"/>
                <a:gd name="T40" fmla="*/ 354 w 853"/>
                <a:gd name="T41" fmla="*/ 492 h 492"/>
                <a:gd name="T42" fmla="*/ 358 w 853"/>
                <a:gd name="T43" fmla="*/ 492 h 492"/>
                <a:gd name="T44" fmla="*/ 361 w 853"/>
                <a:gd name="T45" fmla="*/ 491 h 492"/>
                <a:gd name="T46" fmla="*/ 365 w 853"/>
                <a:gd name="T47" fmla="*/ 491 h 492"/>
                <a:gd name="T48" fmla="*/ 369 w 853"/>
                <a:gd name="T49" fmla="*/ 490 h 492"/>
                <a:gd name="T50" fmla="*/ 373 w 853"/>
                <a:gd name="T51" fmla="*/ 489 h 492"/>
                <a:gd name="T52" fmla="*/ 376 w 853"/>
                <a:gd name="T53" fmla="*/ 489 h 492"/>
                <a:gd name="T54" fmla="*/ 380 w 853"/>
                <a:gd name="T55" fmla="*/ 488 h 492"/>
                <a:gd name="T56" fmla="*/ 383 w 853"/>
                <a:gd name="T57" fmla="*/ 487 h 492"/>
                <a:gd name="T58" fmla="*/ 387 w 853"/>
                <a:gd name="T59" fmla="*/ 486 h 492"/>
                <a:gd name="T60" fmla="*/ 390 w 853"/>
                <a:gd name="T61" fmla="*/ 485 h 492"/>
                <a:gd name="T62" fmla="*/ 394 w 853"/>
                <a:gd name="T63" fmla="*/ 483 h 492"/>
                <a:gd name="T64" fmla="*/ 396 w 853"/>
                <a:gd name="T65" fmla="*/ 482 h 492"/>
                <a:gd name="T66" fmla="*/ 402 w 853"/>
                <a:gd name="T67" fmla="*/ 479 h 492"/>
                <a:gd name="T68" fmla="*/ 830 w 853"/>
                <a:gd name="T69" fmla="*/ 232 h 492"/>
                <a:gd name="T70" fmla="*/ 835 w 853"/>
                <a:gd name="T71" fmla="*/ 228 h 492"/>
                <a:gd name="T72" fmla="*/ 837 w 853"/>
                <a:gd name="T73" fmla="*/ 227 h 492"/>
                <a:gd name="T74" fmla="*/ 840 w 853"/>
                <a:gd name="T75" fmla="*/ 225 h 492"/>
                <a:gd name="T76" fmla="*/ 841 w 853"/>
                <a:gd name="T77" fmla="*/ 223 h 492"/>
                <a:gd name="T78" fmla="*/ 844 w 853"/>
                <a:gd name="T79" fmla="*/ 221 h 492"/>
                <a:gd name="T80" fmla="*/ 845 w 853"/>
                <a:gd name="T81" fmla="*/ 219 h 492"/>
                <a:gd name="T82" fmla="*/ 847 w 853"/>
                <a:gd name="T83" fmla="*/ 217 h 492"/>
                <a:gd name="T84" fmla="*/ 848 w 853"/>
                <a:gd name="T85" fmla="*/ 215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3" h="492">
                  <a:moveTo>
                    <a:pt x="848" y="215"/>
                  </a:moveTo>
                  <a:cubicBezTo>
                    <a:pt x="849" y="214"/>
                    <a:pt x="849" y="213"/>
                    <a:pt x="850" y="213"/>
                  </a:cubicBezTo>
                  <a:cubicBezTo>
                    <a:pt x="850" y="212"/>
                    <a:pt x="850" y="211"/>
                    <a:pt x="850" y="211"/>
                  </a:cubicBezTo>
                  <a:cubicBezTo>
                    <a:pt x="851" y="210"/>
                    <a:pt x="851" y="209"/>
                    <a:pt x="851" y="208"/>
                  </a:cubicBezTo>
                  <a:cubicBezTo>
                    <a:pt x="852" y="208"/>
                    <a:pt x="852" y="207"/>
                    <a:pt x="852" y="207"/>
                  </a:cubicBezTo>
                  <a:cubicBezTo>
                    <a:pt x="852" y="206"/>
                    <a:pt x="852" y="205"/>
                    <a:pt x="853" y="204"/>
                  </a:cubicBezTo>
                  <a:cubicBezTo>
                    <a:pt x="853" y="203"/>
                    <a:pt x="853" y="203"/>
                    <a:pt x="853" y="202"/>
                  </a:cubicBezTo>
                  <a:cubicBezTo>
                    <a:pt x="853" y="202"/>
                    <a:pt x="853" y="201"/>
                    <a:pt x="853" y="200"/>
                  </a:cubicBezTo>
                  <a:cubicBezTo>
                    <a:pt x="853" y="200"/>
                    <a:pt x="853" y="200"/>
                    <a:pt x="853" y="200"/>
                  </a:cubicBezTo>
                  <a:cubicBezTo>
                    <a:pt x="853" y="188"/>
                    <a:pt x="846" y="176"/>
                    <a:pt x="830" y="167"/>
                  </a:cubicBezTo>
                  <a:cubicBezTo>
                    <a:pt x="564" y="13"/>
                    <a:pt x="564" y="13"/>
                    <a:pt x="564" y="13"/>
                  </a:cubicBezTo>
                  <a:cubicBezTo>
                    <a:pt x="548" y="4"/>
                    <a:pt x="527" y="0"/>
                    <a:pt x="506" y="0"/>
                  </a:cubicBezTo>
                  <a:cubicBezTo>
                    <a:pt x="486" y="0"/>
                    <a:pt x="466" y="5"/>
                    <a:pt x="451" y="13"/>
                  </a:cubicBezTo>
                  <a:cubicBezTo>
                    <a:pt x="23" y="260"/>
                    <a:pt x="23" y="260"/>
                    <a:pt x="23" y="260"/>
                  </a:cubicBezTo>
                  <a:cubicBezTo>
                    <a:pt x="8" y="269"/>
                    <a:pt x="0" y="280"/>
                    <a:pt x="0" y="292"/>
                  </a:cubicBezTo>
                  <a:cubicBezTo>
                    <a:pt x="0" y="304"/>
                    <a:pt x="7" y="316"/>
                    <a:pt x="23" y="325"/>
                  </a:cubicBezTo>
                  <a:cubicBezTo>
                    <a:pt x="289" y="479"/>
                    <a:pt x="289" y="479"/>
                    <a:pt x="289" y="479"/>
                  </a:cubicBezTo>
                  <a:cubicBezTo>
                    <a:pt x="305" y="488"/>
                    <a:pt x="326" y="492"/>
                    <a:pt x="347" y="492"/>
                  </a:cubicBezTo>
                  <a:cubicBezTo>
                    <a:pt x="347" y="492"/>
                    <a:pt x="347" y="492"/>
                    <a:pt x="347" y="492"/>
                  </a:cubicBezTo>
                  <a:cubicBezTo>
                    <a:pt x="348" y="492"/>
                    <a:pt x="349" y="492"/>
                    <a:pt x="350" y="492"/>
                  </a:cubicBezTo>
                  <a:cubicBezTo>
                    <a:pt x="351" y="492"/>
                    <a:pt x="353" y="492"/>
                    <a:pt x="354" y="492"/>
                  </a:cubicBezTo>
                  <a:cubicBezTo>
                    <a:pt x="355" y="492"/>
                    <a:pt x="357" y="492"/>
                    <a:pt x="358" y="492"/>
                  </a:cubicBezTo>
                  <a:cubicBezTo>
                    <a:pt x="359" y="492"/>
                    <a:pt x="360" y="491"/>
                    <a:pt x="361" y="491"/>
                  </a:cubicBezTo>
                  <a:cubicBezTo>
                    <a:pt x="363" y="491"/>
                    <a:pt x="364" y="491"/>
                    <a:pt x="365" y="491"/>
                  </a:cubicBezTo>
                  <a:cubicBezTo>
                    <a:pt x="366" y="491"/>
                    <a:pt x="368" y="490"/>
                    <a:pt x="369" y="490"/>
                  </a:cubicBezTo>
                  <a:cubicBezTo>
                    <a:pt x="370" y="490"/>
                    <a:pt x="371" y="490"/>
                    <a:pt x="373" y="489"/>
                  </a:cubicBezTo>
                  <a:cubicBezTo>
                    <a:pt x="374" y="489"/>
                    <a:pt x="375" y="489"/>
                    <a:pt x="376" y="489"/>
                  </a:cubicBezTo>
                  <a:cubicBezTo>
                    <a:pt x="377" y="488"/>
                    <a:pt x="379" y="488"/>
                    <a:pt x="380" y="488"/>
                  </a:cubicBezTo>
                  <a:cubicBezTo>
                    <a:pt x="381" y="487"/>
                    <a:pt x="382" y="487"/>
                    <a:pt x="383" y="487"/>
                  </a:cubicBezTo>
                  <a:cubicBezTo>
                    <a:pt x="384" y="486"/>
                    <a:pt x="386" y="486"/>
                    <a:pt x="387" y="486"/>
                  </a:cubicBezTo>
                  <a:cubicBezTo>
                    <a:pt x="388" y="485"/>
                    <a:pt x="389" y="485"/>
                    <a:pt x="390" y="485"/>
                  </a:cubicBezTo>
                  <a:cubicBezTo>
                    <a:pt x="391" y="484"/>
                    <a:pt x="392" y="483"/>
                    <a:pt x="394" y="483"/>
                  </a:cubicBezTo>
                  <a:cubicBezTo>
                    <a:pt x="394" y="482"/>
                    <a:pt x="395" y="482"/>
                    <a:pt x="396" y="482"/>
                  </a:cubicBezTo>
                  <a:cubicBezTo>
                    <a:pt x="398" y="481"/>
                    <a:pt x="400" y="480"/>
                    <a:pt x="402" y="479"/>
                  </a:cubicBezTo>
                  <a:cubicBezTo>
                    <a:pt x="830" y="232"/>
                    <a:pt x="830" y="232"/>
                    <a:pt x="830" y="232"/>
                  </a:cubicBezTo>
                  <a:cubicBezTo>
                    <a:pt x="832" y="231"/>
                    <a:pt x="833" y="230"/>
                    <a:pt x="835" y="228"/>
                  </a:cubicBezTo>
                  <a:cubicBezTo>
                    <a:pt x="836" y="228"/>
                    <a:pt x="836" y="228"/>
                    <a:pt x="837" y="227"/>
                  </a:cubicBezTo>
                  <a:cubicBezTo>
                    <a:pt x="838" y="226"/>
                    <a:pt x="839" y="226"/>
                    <a:pt x="840" y="225"/>
                  </a:cubicBezTo>
                  <a:cubicBezTo>
                    <a:pt x="840" y="224"/>
                    <a:pt x="841" y="224"/>
                    <a:pt x="841" y="223"/>
                  </a:cubicBezTo>
                  <a:cubicBezTo>
                    <a:pt x="842" y="222"/>
                    <a:pt x="843" y="222"/>
                    <a:pt x="844" y="221"/>
                  </a:cubicBezTo>
                  <a:cubicBezTo>
                    <a:pt x="844" y="220"/>
                    <a:pt x="845" y="220"/>
                    <a:pt x="845" y="219"/>
                  </a:cubicBezTo>
                  <a:cubicBezTo>
                    <a:pt x="846" y="218"/>
                    <a:pt x="846" y="218"/>
                    <a:pt x="847" y="217"/>
                  </a:cubicBezTo>
                  <a:cubicBezTo>
                    <a:pt x="847" y="216"/>
                    <a:pt x="848" y="216"/>
                    <a:pt x="848" y="215"/>
                  </a:cubicBez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99" name="Freeform 300">
              <a:extLst>
                <a:ext uri="{FF2B5EF4-FFF2-40B4-BE49-F238E27FC236}">
                  <a16:creationId xmlns:a16="http://schemas.microsoft.com/office/drawing/2014/main" id="{D8F6867C-E81F-6566-070D-CC45DC3FD201}"/>
                </a:ext>
              </a:extLst>
            </p:cNvPr>
            <p:cNvSpPr>
              <a:spLocks/>
            </p:cNvSpPr>
            <p:nvPr/>
          </p:nvSpPr>
          <p:spPr bwMode="auto">
            <a:xfrm>
              <a:off x="8732838" y="9256713"/>
              <a:ext cx="2376488" cy="1373188"/>
            </a:xfrm>
            <a:custGeom>
              <a:avLst/>
              <a:gdLst>
                <a:gd name="T0" fmla="*/ 564 w 861"/>
                <a:gd name="T1" fmla="*/ 14 h 497"/>
                <a:gd name="T2" fmla="*/ 830 w 861"/>
                <a:gd name="T3" fmla="*/ 167 h 497"/>
                <a:gd name="T4" fmla="*/ 830 w 861"/>
                <a:gd name="T5" fmla="*/ 232 h 497"/>
                <a:gd name="T6" fmla="*/ 402 w 861"/>
                <a:gd name="T7" fmla="*/ 479 h 497"/>
                <a:gd name="T8" fmla="*/ 289 w 861"/>
                <a:gd name="T9" fmla="*/ 479 h 497"/>
                <a:gd name="T10" fmla="*/ 23 w 861"/>
                <a:gd name="T11" fmla="*/ 326 h 497"/>
                <a:gd name="T12" fmla="*/ 0 w 861"/>
                <a:gd name="T13" fmla="*/ 292 h 497"/>
                <a:gd name="T14" fmla="*/ 0 w 861"/>
                <a:gd name="T15" fmla="*/ 292 h 497"/>
                <a:gd name="T16" fmla="*/ 387 w 861"/>
                <a:gd name="T17" fmla="*/ 281 h 497"/>
                <a:gd name="T18" fmla="*/ 483 w 861"/>
                <a:gd name="T19" fmla="*/ 227 h 497"/>
                <a:gd name="T20" fmla="*/ 506 w 861"/>
                <a:gd name="T21" fmla="*/ 0 h 497"/>
                <a:gd name="T22" fmla="*/ 506 w 861"/>
                <a:gd name="T23" fmla="*/ 0 h 497"/>
                <a:gd name="T24" fmla="*/ 564 w 861"/>
                <a:gd name="T25" fmla="*/ 1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1" h="497">
                  <a:moveTo>
                    <a:pt x="564" y="14"/>
                  </a:moveTo>
                  <a:cubicBezTo>
                    <a:pt x="830" y="167"/>
                    <a:pt x="830" y="167"/>
                    <a:pt x="830" y="167"/>
                  </a:cubicBezTo>
                  <a:cubicBezTo>
                    <a:pt x="861" y="185"/>
                    <a:pt x="861" y="214"/>
                    <a:pt x="830" y="232"/>
                  </a:cubicBezTo>
                  <a:cubicBezTo>
                    <a:pt x="402" y="479"/>
                    <a:pt x="402" y="479"/>
                    <a:pt x="402" y="479"/>
                  </a:cubicBezTo>
                  <a:cubicBezTo>
                    <a:pt x="371" y="497"/>
                    <a:pt x="320" y="497"/>
                    <a:pt x="289" y="479"/>
                  </a:cubicBezTo>
                  <a:cubicBezTo>
                    <a:pt x="23" y="326"/>
                    <a:pt x="23" y="326"/>
                    <a:pt x="23" y="326"/>
                  </a:cubicBezTo>
                  <a:cubicBezTo>
                    <a:pt x="7" y="317"/>
                    <a:pt x="0" y="304"/>
                    <a:pt x="0" y="292"/>
                  </a:cubicBezTo>
                  <a:cubicBezTo>
                    <a:pt x="0" y="292"/>
                    <a:pt x="0" y="292"/>
                    <a:pt x="0" y="292"/>
                  </a:cubicBezTo>
                  <a:cubicBezTo>
                    <a:pt x="387" y="281"/>
                    <a:pt x="387" y="281"/>
                    <a:pt x="387" y="281"/>
                  </a:cubicBezTo>
                  <a:cubicBezTo>
                    <a:pt x="438" y="279"/>
                    <a:pt x="478" y="256"/>
                    <a:pt x="483" y="227"/>
                  </a:cubicBezTo>
                  <a:cubicBezTo>
                    <a:pt x="506" y="0"/>
                    <a:pt x="506" y="0"/>
                    <a:pt x="506" y="0"/>
                  </a:cubicBezTo>
                  <a:cubicBezTo>
                    <a:pt x="506" y="0"/>
                    <a:pt x="506" y="0"/>
                    <a:pt x="506" y="0"/>
                  </a:cubicBezTo>
                  <a:cubicBezTo>
                    <a:pt x="527" y="0"/>
                    <a:pt x="548" y="4"/>
                    <a:pt x="564" y="1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00" name="Freeform 301">
              <a:extLst>
                <a:ext uri="{FF2B5EF4-FFF2-40B4-BE49-F238E27FC236}">
                  <a16:creationId xmlns:a16="http://schemas.microsoft.com/office/drawing/2014/main" id="{84D61E4C-ADF2-8FA8-DA8F-33976562F9AE}"/>
                </a:ext>
              </a:extLst>
            </p:cNvPr>
            <p:cNvSpPr>
              <a:spLocks/>
            </p:cNvSpPr>
            <p:nvPr/>
          </p:nvSpPr>
          <p:spPr bwMode="auto">
            <a:xfrm>
              <a:off x="9691688" y="9812338"/>
              <a:ext cx="1397000" cy="806450"/>
            </a:xfrm>
            <a:custGeom>
              <a:avLst/>
              <a:gdLst>
                <a:gd name="T0" fmla="*/ 506 w 506"/>
                <a:gd name="T1" fmla="*/ 0 h 292"/>
                <a:gd name="T2" fmla="*/ 506 w 506"/>
                <a:gd name="T3" fmla="*/ 0 h 292"/>
                <a:gd name="T4" fmla="*/ 113 w 506"/>
                <a:gd name="T5" fmla="*/ 13 h 292"/>
                <a:gd name="T6" fmla="*/ 19 w 506"/>
                <a:gd name="T7" fmla="*/ 68 h 292"/>
                <a:gd name="T8" fmla="*/ 0 w 506"/>
                <a:gd name="T9" fmla="*/ 292 h 292"/>
                <a:gd name="T10" fmla="*/ 0 w 506"/>
                <a:gd name="T11" fmla="*/ 292 h 292"/>
                <a:gd name="T12" fmla="*/ 55 w 506"/>
                <a:gd name="T13" fmla="*/ 278 h 292"/>
                <a:gd name="T14" fmla="*/ 483 w 506"/>
                <a:gd name="T15" fmla="*/ 31 h 292"/>
                <a:gd name="T16" fmla="*/ 506 w 506"/>
                <a:gd name="T1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6" h="292">
                  <a:moveTo>
                    <a:pt x="506" y="0"/>
                  </a:moveTo>
                  <a:cubicBezTo>
                    <a:pt x="506" y="0"/>
                    <a:pt x="506" y="0"/>
                    <a:pt x="506" y="0"/>
                  </a:cubicBezTo>
                  <a:cubicBezTo>
                    <a:pt x="113" y="13"/>
                    <a:pt x="113" y="13"/>
                    <a:pt x="113" y="13"/>
                  </a:cubicBezTo>
                  <a:cubicBezTo>
                    <a:pt x="63" y="16"/>
                    <a:pt x="23" y="39"/>
                    <a:pt x="19" y="68"/>
                  </a:cubicBezTo>
                  <a:cubicBezTo>
                    <a:pt x="0" y="292"/>
                    <a:pt x="0" y="292"/>
                    <a:pt x="0" y="292"/>
                  </a:cubicBezTo>
                  <a:cubicBezTo>
                    <a:pt x="0" y="292"/>
                    <a:pt x="0" y="292"/>
                    <a:pt x="0" y="292"/>
                  </a:cubicBezTo>
                  <a:cubicBezTo>
                    <a:pt x="20" y="291"/>
                    <a:pt x="40" y="287"/>
                    <a:pt x="55" y="278"/>
                  </a:cubicBezTo>
                  <a:cubicBezTo>
                    <a:pt x="483" y="31"/>
                    <a:pt x="483" y="31"/>
                    <a:pt x="483" y="31"/>
                  </a:cubicBezTo>
                  <a:cubicBezTo>
                    <a:pt x="498" y="23"/>
                    <a:pt x="506" y="11"/>
                    <a:pt x="506" y="0"/>
                  </a:cubicBez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01" name="Freeform 302">
              <a:extLst>
                <a:ext uri="{FF2B5EF4-FFF2-40B4-BE49-F238E27FC236}">
                  <a16:creationId xmlns:a16="http://schemas.microsoft.com/office/drawing/2014/main" id="{EB7ACFE9-51F0-C041-06D4-D7F246748E0B}"/>
                </a:ext>
              </a:extLst>
            </p:cNvPr>
            <p:cNvSpPr>
              <a:spLocks/>
            </p:cNvSpPr>
            <p:nvPr/>
          </p:nvSpPr>
          <p:spPr bwMode="auto">
            <a:xfrm>
              <a:off x="8851901" y="9326563"/>
              <a:ext cx="1266825" cy="739775"/>
            </a:xfrm>
            <a:custGeom>
              <a:avLst/>
              <a:gdLst>
                <a:gd name="T0" fmla="*/ 443 w 459"/>
                <a:gd name="T1" fmla="*/ 10 h 268"/>
                <a:gd name="T2" fmla="*/ 459 w 459"/>
                <a:gd name="T3" fmla="*/ 217 h 268"/>
                <a:gd name="T4" fmla="*/ 371 w 459"/>
                <a:gd name="T5" fmla="*/ 268 h 268"/>
                <a:gd name="T6" fmla="*/ 17 w 459"/>
                <a:gd name="T7" fmla="*/ 256 h 268"/>
                <a:gd name="T8" fmla="*/ 14 w 459"/>
                <a:gd name="T9" fmla="*/ 239 h 268"/>
                <a:gd name="T10" fmla="*/ 414 w 459"/>
                <a:gd name="T11" fmla="*/ 8 h 268"/>
                <a:gd name="T12" fmla="*/ 443 w 459"/>
                <a:gd name="T13" fmla="*/ 10 h 268"/>
              </a:gdLst>
              <a:ahLst/>
              <a:cxnLst>
                <a:cxn ang="0">
                  <a:pos x="T0" y="T1"/>
                </a:cxn>
                <a:cxn ang="0">
                  <a:pos x="T2" y="T3"/>
                </a:cxn>
                <a:cxn ang="0">
                  <a:pos x="T4" y="T5"/>
                </a:cxn>
                <a:cxn ang="0">
                  <a:pos x="T6" y="T7"/>
                </a:cxn>
                <a:cxn ang="0">
                  <a:pos x="T8" y="T9"/>
                </a:cxn>
                <a:cxn ang="0">
                  <a:pos x="T10" y="T11"/>
                </a:cxn>
                <a:cxn ang="0">
                  <a:pos x="T12" y="T13"/>
                </a:cxn>
              </a:cxnLst>
              <a:rect l="0" t="0" r="r" b="b"/>
              <a:pathLst>
                <a:path w="459" h="268">
                  <a:moveTo>
                    <a:pt x="443" y="10"/>
                  </a:moveTo>
                  <a:cubicBezTo>
                    <a:pt x="459" y="217"/>
                    <a:pt x="459" y="217"/>
                    <a:pt x="459" y="217"/>
                  </a:cubicBezTo>
                  <a:cubicBezTo>
                    <a:pt x="457" y="245"/>
                    <a:pt x="419" y="266"/>
                    <a:pt x="371" y="268"/>
                  </a:cubicBezTo>
                  <a:cubicBezTo>
                    <a:pt x="17" y="256"/>
                    <a:pt x="17" y="256"/>
                    <a:pt x="17" y="256"/>
                  </a:cubicBezTo>
                  <a:cubicBezTo>
                    <a:pt x="17" y="256"/>
                    <a:pt x="0" y="247"/>
                    <a:pt x="14" y="239"/>
                  </a:cubicBezTo>
                  <a:cubicBezTo>
                    <a:pt x="414" y="8"/>
                    <a:pt x="414" y="8"/>
                    <a:pt x="414" y="8"/>
                  </a:cubicBezTo>
                  <a:cubicBezTo>
                    <a:pt x="428" y="0"/>
                    <a:pt x="443" y="10"/>
                    <a:pt x="443" y="1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02" name="Freeform 303">
              <a:extLst>
                <a:ext uri="{FF2B5EF4-FFF2-40B4-BE49-F238E27FC236}">
                  <a16:creationId xmlns:a16="http://schemas.microsoft.com/office/drawing/2014/main" id="{4F2461B2-6F5F-C8BF-8138-C4EA0F563C63}"/>
                </a:ext>
              </a:extLst>
            </p:cNvPr>
            <p:cNvSpPr>
              <a:spLocks/>
            </p:cNvSpPr>
            <p:nvPr/>
          </p:nvSpPr>
          <p:spPr bwMode="auto">
            <a:xfrm>
              <a:off x="8732838" y="9256713"/>
              <a:ext cx="1397000" cy="806450"/>
            </a:xfrm>
            <a:custGeom>
              <a:avLst/>
              <a:gdLst>
                <a:gd name="T0" fmla="*/ 506 w 506"/>
                <a:gd name="T1" fmla="*/ 0 h 292"/>
                <a:gd name="T2" fmla="*/ 506 w 506"/>
                <a:gd name="T3" fmla="*/ 0 h 292"/>
                <a:gd name="T4" fmla="*/ 483 w 506"/>
                <a:gd name="T5" fmla="*/ 227 h 292"/>
                <a:gd name="T6" fmla="*/ 387 w 506"/>
                <a:gd name="T7" fmla="*/ 281 h 292"/>
                <a:gd name="T8" fmla="*/ 0 w 506"/>
                <a:gd name="T9" fmla="*/ 292 h 292"/>
                <a:gd name="T10" fmla="*/ 0 w 506"/>
                <a:gd name="T11" fmla="*/ 292 h 292"/>
                <a:gd name="T12" fmla="*/ 23 w 506"/>
                <a:gd name="T13" fmla="*/ 261 h 292"/>
                <a:gd name="T14" fmla="*/ 451 w 506"/>
                <a:gd name="T15" fmla="*/ 14 h 292"/>
                <a:gd name="T16" fmla="*/ 506 w 506"/>
                <a:gd name="T1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6" h="292">
                  <a:moveTo>
                    <a:pt x="506" y="0"/>
                  </a:moveTo>
                  <a:cubicBezTo>
                    <a:pt x="506" y="0"/>
                    <a:pt x="506" y="0"/>
                    <a:pt x="506" y="0"/>
                  </a:cubicBezTo>
                  <a:cubicBezTo>
                    <a:pt x="483" y="227"/>
                    <a:pt x="483" y="227"/>
                    <a:pt x="483" y="227"/>
                  </a:cubicBezTo>
                  <a:cubicBezTo>
                    <a:pt x="478" y="256"/>
                    <a:pt x="438" y="279"/>
                    <a:pt x="387" y="281"/>
                  </a:cubicBezTo>
                  <a:cubicBezTo>
                    <a:pt x="0" y="292"/>
                    <a:pt x="0" y="292"/>
                    <a:pt x="0" y="292"/>
                  </a:cubicBezTo>
                  <a:cubicBezTo>
                    <a:pt x="0" y="292"/>
                    <a:pt x="0" y="292"/>
                    <a:pt x="0" y="292"/>
                  </a:cubicBezTo>
                  <a:cubicBezTo>
                    <a:pt x="0" y="281"/>
                    <a:pt x="8" y="269"/>
                    <a:pt x="23" y="261"/>
                  </a:cubicBezTo>
                  <a:cubicBezTo>
                    <a:pt x="451" y="14"/>
                    <a:pt x="451" y="14"/>
                    <a:pt x="451" y="14"/>
                  </a:cubicBezTo>
                  <a:cubicBezTo>
                    <a:pt x="466" y="5"/>
                    <a:pt x="486" y="1"/>
                    <a:pt x="506" y="0"/>
                  </a:cubicBez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grpSp>
        <p:nvGrpSpPr>
          <p:cNvPr id="303" name="Group 302"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34F4155A-559B-8A44-DD4A-7FF174BC31C8}"/>
              </a:ext>
            </a:extLst>
          </p:cNvPr>
          <p:cNvGrpSpPr/>
          <p:nvPr/>
        </p:nvGrpSpPr>
        <p:grpSpPr>
          <a:xfrm>
            <a:off x="7495039" y="2608282"/>
            <a:ext cx="428933" cy="723623"/>
            <a:chOff x="13425488" y="6188075"/>
            <a:chExt cx="1049338" cy="1627188"/>
          </a:xfrm>
        </p:grpSpPr>
        <p:sp>
          <p:nvSpPr>
            <p:cNvPr id="304" name="Freeform 233">
              <a:extLst>
                <a:ext uri="{FF2B5EF4-FFF2-40B4-BE49-F238E27FC236}">
                  <a16:creationId xmlns:a16="http://schemas.microsoft.com/office/drawing/2014/main" id="{F3728548-CBB0-C01C-C632-F1F8B9DBE95C}"/>
                </a:ext>
              </a:extLst>
            </p:cNvPr>
            <p:cNvSpPr>
              <a:spLocks/>
            </p:cNvSpPr>
            <p:nvPr/>
          </p:nvSpPr>
          <p:spPr bwMode="auto">
            <a:xfrm>
              <a:off x="13425488" y="7207250"/>
              <a:ext cx="1049338" cy="608013"/>
            </a:xfrm>
            <a:custGeom>
              <a:avLst/>
              <a:gdLst>
                <a:gd name="T0" fmla="*/ 312 w 380"/>
                <a:gd name="T1" fmla="*/ 39 h 220"/>
                <a:gd name="T2" fmla="*/ 312 w 380"/>
                <a:gd name="T3" fmla="*/ 181 h 220"/>
                <a:gd name="T4" fmla="*/ 68 w 380"/>
                <a:gd name="T5" fmla="*/ 181 h 220"/>
                <a:gd name="T6" fmla="*/ 68 w 380"/>
                <a:gd name="T7" fmla="*/ 39 h 220"/>
                <a:gd name="T8" fmla="*/ 312 w 380"/>
                <a:gd name="T9" fmla="*/ 39 h 220"/>
              </a:gdLst>
              <a:ahLst/>
              <a:cxnLst>
                <a:cxn ang="0">
                  <a:pos x="T0" y="T1"/>
                </a:cxn>
                <a:cxn ang="0">
                  <a:pos x="T2" y="T3"/>
                </a:cxn>
                <a:cxn ang="0">
                  <a:pos x="T4" y="T5"/>
                </a:cxn>
                <a:cxn ang="0">
                  <a:pos x="T6" y="T7"/>
                </a:cxn>
                <a:cxn ang="0">
                  <a:pos x="T8" y="T9"/>
                </a:cxn>
              </a:cxnLst>
              <a:rect l="0" t="0" r="r" b="b"/>
              <a:pathLst>
                <a:path w="380" h="220">
                  <a:moveTo>
                    <a:pt x="312" y="39"/>
                  </a:moveTo>
                  <a:cubicBezTo>
                    <a:pt x="380" y="78"/>
                    <a:pt x="380" y="141"/>
                    <a:pt x="312" y="181"/>
                  </a:cubicBezTo>
                  <a:cubicBezTo>
                    <a:pt x="245" y="220"/>
                    <a:pt x="135" y="220"/>
                    <a:pt x="68" y="181"/>
                  </a:cubicBezTo>
                  <a:cubicBezTo>
                    <a:pt x="0" y="141"/>
                    <a:pt x="0" y="78"/>
                    <a:pt x="68" y="39"/>
                  </a:cubicBezTo>
                  <a:cubicBezTo>
                    <a:pt x="135" y="0"/>
                    <a:pt x="245" y="0"/>
                    <a:pt x="312" y="39"/>
                  </a:cubicBezTo>
                </a:path>
              </a:pathLst>
            </a:custGeom>
            <a:solidFill>
              <a:srgbClr val="0303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nvGrpSpPr>
            <p:cNvPr id="305" name="Group 304">
              <a:extLst>
                <a:ext uri="{FF2B5EF4-FFF2-40B4-BE49-F238E27FC236}">
                  <a16:creationId xmlns:a16="http://schemas.microsoft.com/office/drawing/2014/main" id="{E303184C-AE56-5CD0-0BBC-2CB21C3777A5}"/>
                </a:ext>
              </a:extLst>
            </p:cNvPr>
            <p:cNvGrpSpPr/>
            <p:nvPr/>
          </p:nvGrpSpPr>
          <p:grpSpPr>
            <a:xfrm>
              <a:off x="13425488" y="6188075"/>
              <a:ext cx="1049338" cy="1608138"/>
              <a:chOff x="13425488" y="6188075"/>
              <a:chExt cx="1049338" cy="1608138"/>
            </a:xfrm>
          </p:grpSpPr>
          <p:sp>
            <p:nvSpPr>
              <p:cNvPr id="306" name="Freeform 234">
                <a:extLst>
                  <a:ext uri="{FF2B5EF4-FFF2-40B4-BE49-F238E27FC236}">
                    <a16:creationId xmlns:a16="http://schemas.microsoft.com/office/drawing/2014/main" id="{243C6F66-AC14-9D8E-F0F9-D0CD4B6138BB}"/>
                  </a:ext>
                </a:extLst>
              </p:cNvPr>
              <p:cNvSpPr>
                <a:spLocks/>
              </p:cNvSpPr>
              <p:nvPr/>
            </p:nvSpPr>
            <p:spPr bwMode="auto">
              <a:xfrm>
                <a:off x="13425488" y="7191375"/>
                <a:ext cx="1049338" cy="604838"/>
              </a:xfrm>
              <a:custGeom>
                <a:avLst/>
                <a:gdLst>
                  <a:gd name="T0" fmla="*/ 312 w 380"/>
                  <a:gd name="T1" fmla="*/ 39 h 219"/>
                  <a:gd name="T2" fmla="*/ 312 w 380"/>
                  <a:gd name="T3" fmla="*/ 180 h 219"/>
                  <a:gd name="T4" fmla="*/ 68 w 380"/>
                  <a:gd name="T5" fmla="*/ 180 h 219"/>
                  <a:gd name="T6" fmla="*/ 68 w 380"/>
                  <a:gd name="T7" fmla="*/ 39 h 219"/>
                  <a:gd name="T8" fmla="*/ 312 w 380"/>
                  <a:gd name="T9" fmla="*/ 39 h 219"/>
                </a:gdLst>
                <a:ahLst/>
                <a:cxnLst>
                  <a:cxn ang="0">
                    <a:pos x="T0" y="T1"/>
                  </a:cxn>
                  <a:cxn ang="0">
                    <a:pos x="T2" y="T3"/>
                  </a:cxn>
                  <a:cxn ang="0">
                    <a:pos x="T4" y="T5"/>
                  </a:cxn>
                  <a:cxn ang="0">
                    <a:pos x="T6" y="T7"/>
                  </a:cxn>
                  <a:cxn ang="0">
                    <a:pos x="T8" y="T9"/>
                  </a:cxn>
                </a:cxnLst>
                <a:rect l="0" t="0" r="r" b="b"/>
                <a:pathLst>
                  <a:path w="380" h="219">
                    <a:moveTo>
                      <a:pt x="312" y="39"/>
                    </a:moveTo>
                    <a:cubicBezTo>
                      <a:pt x="380" y="78"/>
                      <a:pt x="380" y="141"/>
                      <a:pt x="312" y="180"/>
                    </a:cubicBezTo>
                    <a:cubicBezTo>
                      <a:pt x="245" y="219"/>
                      <a:pt x="135" y="219"/>
                      <a:pt x="68" y="180"/>
                    </a:cubicBezTo>
                    <a:cubicBezTo>
                      <a:pt x="0" y="141"/>
                      <a:pt x="0" y="78"/>
                      <a:pt x="68" y="39"/>
                    </a:cubicBezTo>
                    <a:cubicBezTo>
                      <a:pt x="135" y="0"/>
                      <a:pt x="245" y="0"/>
                      <a:pt x="312" y="39"/>
                    </a:cubicBezTo>
                  </a:path>
                </a:pathLst>
              </a:custGeom>
              <a:solidFill>
                <a:srgbClr val="0E0C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nvGrpSpPr>
              <p:cNvPr id="307" name="Group 306">
                <a:extLst>
                  <a:ext uri="{FF2B5EF4-FFF2-40B4-BE49-F238E27FC236}">
                    <a16:creationId xmlns:a16="http://schemas.microsoft.com/office/drawing/2014/main" id="{77BF3C42-1A95-1957-3BB8-6435922C40E0}"/>
                  </a:ext>
                </a:extLst>
              </p:cNvPr>
              <p:cNvGrpSpPr/>
              <p:nvPr/>
            </p:nvGrpSpPr>
            <p:grpSpPr>
              <a:xfrm>
                <a:off x="13495338" y="6188075"/>
                <a:ext cx="908050" cy="1504950"/>
                <a:chOff x="13495338" y="6188075"/>
                <a:chExt cx="908050" cy="1504950"/>
              </a:xfrm>
            </p:grpSpPr>
            <p:sp>
              <p:nvSpPr>
                <p:cNvPr id="308" name="Freeform 235">
                  <a:extLst>
                    <a:ext uri="{FF2B5EF4-FFF2-40B4-BE49-F238E27FC236}">
                      <a16:creationId xmlns:a16="http://schemas.microsoft.com/office/drawing/2014/main" id="{5DEE15EE-F7F9-31A1-AFA1-7D9F151CA5AE}"/>
                    </a:ext>
                  </a:extLst>
                </p:cNvPr>
                <p:cNvSpPr>
                  <a:spLocks noEditPoints="1"/>
                </p:cNvSpPr>
                <p:nvPr/>
              </p:nvSpPr>
              <p:spPr bwMode="auto">
                <a:xfrm>
                  <a:off x="13495338" y="6188075"/>
                  <a:ext cx="908050" cy="571500"/>
                </a:xfrm>
                <a:custGeom>
                  <a:avLst/>
                  <a:gdLst>
                    <a:gd name="T0" fmla="*/ 281 w 329"/>
                    <a:gd name="T1" fmla="*/ 37 h 207"/>
                    <a:gd name="T2" fmla="*/ 50 w 329"/>
                    <a:gd name="T3" fmla="*/ 37 h 207"/>
                    <a:gd name="T4" fmla="*/ 2 w 329"/>
                    <a:gd name="T5" fmla="*/ 108 h 207"/>
                    <a:gd name="T6" fmla="*/ 50 w 329"/>
                    <a:gd name="T7" fmla="*/ 170 h 207"/>
                    <a:gd name="T8" fmla="*/ 281 w 329"/>
                    <a:gd name="T9" fmla="*/ 170 h 207"/>
                    <a:gd name="T10" fmla="*/ 328 w 329"/>
                    <a:gd name="T11" fmla="*/ 112 h 207"/>
                    <a:gd name="T12" fmla="*/ 329 w 329"/>
                    <a:gd name="T13" fmla="*/ 103 h 207"/>
                    <a:gd name="T14" fmla="*/ 281 w 329"/>
                    <a:gd name="T15" fmla="*/ 37 h 207"/>
                    <a:gd name="T16" fmla="*/ 295 w 329"/>
                    <a:gd name="T17" fmla="*/ 135 h 207"/>
                    <a:gd name="T18" fmla="*/ 265 w 329"/>
                    <a:gd name="T19" fmla="*/ 161 h 207"/>
                    <a:gd name="T20" fmla="*/ 66 w 329"/>
                    <a:gd name="T21" fmla="*/ 161 h 207"/>
                    <a:gd name="T22" fmla="*/ 36 w 329"/>
                    <a:gd name="T23" fmla="*/ 135 h 207"/>
                    <a:gd name="T24" fmla="*/ 66 w 329"/>
                    <a:gd name="T25" fmla="*/ 46 h 207"/>
                    <a:gd name="T26" fmla="*/ 265 w 329"/>
                    <a:gd name="T27" fmla="*/ 46 h 207"/>
                    <a:gd name="T28" fmla="*/ 295 w 329"/>
                    <a:gd name="T29" fmla="*/ 13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207">
                      <a:moveTo>
                        <a:pt x="281" y="37"/>
                      </a:moveTo>
                      <a:cubicBezTo>
                        <a:pt x="217" y="0"/>
                        <a:pt x="114" y="0"/>
                        <a:pt x="50" y="37"/>
                      </a:cubicBezTo>
                      <a:cubicBezTo>
                        <a:pt x="16" y="56"/>
                        <a:pt x="0" y="82"/>
                        <a:pt x="2" y="108"/>
                      </a:cubicBezTo>
                      <a:cubicBezTo>
                        <a:pt x="4" y="131"/>
                        <a:pt x="20" y="153"/>
                        <a:pt x="50" y="170"/>
                      </a:cubicBezTo>
                      <a:cubicBezTo>
                        <a:pt x="114" y="207"/>
                        <a:pt x="217" y="207"/>
                        <a:pt x="281" y="170"/>
                      </a:cubicBezTo>
                      <a:cubicBezTo>
                        <a:pt x="309" y="154"/>
                        <a:pt x="325" y="133"/>
                        <a:pt x="328" y="112"/>
                      </a:cubicBezTo>
                      <a:cubicBezTo>
                        <a:pt x="329" y="103"/>
                        <a:pt x="329" y="103"/>
                        <a:pt x="329" y="103"/>
                      </a:cubicBezTo>
                      <a:cubicBezTo>
                        <a:pt x="329" y="79"/>
                        <a:pt x="313" y="55"/>
                        <a:pt x="281" y="37"/>
                      </a:cubicBezTo>
                      <a:close/>
                      <a:moveTo>
                        <a:pt x="295" y="135"/>
                      </a:moveTo>
                      <a:cubicBezTo>
                        <a:pt x="288" y="145"/>
                        <a:pt x="278" y="153"/>
                        <a:pt x="265" y="161"/>
                      </a:cubicBezTo>
                      <a:cubicBezTo>
                        <a:pt x="210" y="193"/>
                        <a:pt x="121" y="193"/>
                        <a:pt x="66" y="161"/>
                      </a:cubicBezTo>
                      <a:cubicBezTo>
                        <a:pt x="52" y="153"/>
                        <a:pt x="42" y="145"/>
                        <a:pt x="36" y="135"/>
                      </a:cubicBezTo>
                      <a:cubicBezTo>
                        <a:pt x="14" y="106"/>
                        <a:pt x="24" y="70"/>
                        <a:pt x="66" y="46"/>
                      </a:cubicBezTo>
                      <a:cubicBezTo>
                        <a:pt x="121" y="14"/>
                        <a:pt x="210" y="14"/>
                        <a:pt x="265" y="46"/>
                      </a:cubicBezTo>
                      <a:cubicBezTo>
                        <a:pt x="307" y="70"/>
                        <a:pt x="317" y="106"/>
                        <a:pt x="295" y="135"/>
                      </a:cubicBezTo>
                      <a:close/>
                    </a:path>
                  </a:pathLst>
                </a:custGeom>
                <a:solidFill>
                  <a:srgbClr val="C1C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09" name="Freeform 236">
                  <a:extLst>
                    <a:ext uri="{FF2B5EF4-FFF2-40B4-BE49-F238E27FC236}">
                      <a16:creationId xmlns:a16="http://schemas.microsoft.com/office/drawing/2014/main" id="{70B41AA6-3222-8705-8BF7-B8CEB2231C84}"/>
                    </a:ext>
                  </a:extLst>
                </p:cNvPr>
                <p:cNvSpPr>
                  <a:spLocks/>
                </p:cNvSpPr>
                <p:nvPr/>
              </p:nvSpPr>
              <p:spPr bwMode="auto">
                <a:xfrm>
                  <a:off x="13593763" y="6403975"/>
                  <a:ext cx="715963" cy="317500"/>
                </a:xfrm>
                <a:custGeom>
                  <a:avLst/>
                  <a:gdLst>
                    <a:gd name="T0" fmla="*/ 259 w 259"/>
                    <a:gd name="T1" fmla="*/ 57 h 115"/>
                    <a:gd name="T2" fmla="*/ 229 w 259"/>
                    <a:gd name="T3" fmla="*/ 83 h 115"/>
                    <a:gd name="T4" fmla="*/ 30 w 259"/>
                    <a:gd name="T5" fmla="*/ 83 h 115"/>
                    <a:gd name="T6" fmla="*/ 0 w 259"/>
                    <a:gd name="T7" fmla="*/ 57 h 115"/>
                    <a:gd name="T8" fmla="*/ 30 w 259"/>
                    <a:gd name="T9" fmla="*/ 32 h 115"/>
                    <a:gd name="T10" fmla="*/ 229 w 259"/>
                    <a:gd name="T11" fmla="*/ 32 h 115"/>
                    <a:gd name="T12" fmla="*/ 259 w 259"/>
                    <a:gd name="T13" fmla="*/ 57 h 115"/>
                  </a:gdLst>
                  <a:ahLst/>
                  <a:cxnLst>
                    <a:cxn ang="0">
                      <a:pos x="T0" y="T1"/>
                    </a:cxn>
                    <a:cxn ang="0">
                      <a:pos x="T2" y="T3"/>
                    </a:cxn>
                    <a:cxn ang="0">
                      <a:pos x="T4" y="T5"/>
                    </a:cxn>
                    <a:cxn ang="0">
                      <a:pos x="T6" y="T7"/>
                    </a:cxn>
                    <a:cxn ang="0">
                      <a:pos x="T8" y="T9"/>
                    </a:cxn>
                    <a:cxn ang="0">
                      <a:pos x="T10" y="T11"/>
                    </a:cxn>
                    <a:cxn ang="0">
                      <a:pos x="T12" y="T13"/>
                    </a:cxn>
                  </a:cxnLst>
                  <a:rect l="0" t="0" r="r" b="b"/>
                  <a:pathLst>
                    <a:path w="259" h="115">
                      <a:moveTo>
                        <a:pt x="259" y="57"/>
                      </a:moveTo>
                      <a:cubicBezTo>
                        <a:pt x="252" y="67"/>
                        <a:pt x="242" y="75"/>
                        <a:pt x="229" y="83"/>
                      </a:cubicBezTo>
                      <a:cubicBezTo>
                        <a:pt x="174" y="115"/>
                        <a:pt x="85" y="115"/>
                        <a:pt x="30" y="83"/>
                      </a:cubicBezTo>
                      <a:cubicBezTo>
                        <a:pt x="16" y="75"/>
                        <a:pt x="6" y="67"/>
                        <a:pt x="0" y="57"/>
                      </a:cubicBezTo>
                      <a:cubicBezTo>
                        <a:pt x="6" y="48"/>
                        <a:pt x="16" y="39"/>
                        <a:pt x="30" y="32"/>
                      </a:cubicBezTo>
                      <a:cubicBezTo>
                        <a:pt x="85" y="0"/>
                        <a:pt x="174" y="0"/>
                        <a:pt x="229" y="32"/>
                      </a:cubicBezTo>
                      <a:cubicBezTo>
                        <a:pt x="242" y="39"/>
                        <a:pt x="252" y="48"/>
                        <a:pt x="259" y="57"/>
                      </a:cubicBezTo>
                      <a:close/>
                    </a:path>
                  </a:pathLst>
                </a:custGeom>
                <a:solidFill>
                  <a:srgbClr val="35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0" name="Freeform 237">
                  <a:extLst>
                    <a:ext uri="{FF2B5EF4-FFF2-40B4-BE49-F238E27FC236}">
                      <a16:creationId xmlns:a16="http://schemas.microsoft.com/office/drawing/2014/main" id="{D91F22AA-9A87-3350-44B7-70B56C7CA44E}"/>
                    </a:ext>
                  </a:extLst>
                </p:cNvPr>
                <p:cNvSpPr>
                  <a:spLocks/>
                </p:cNvSpPr>
                <p:nvPr/>
              </p:nvSpPr>
              <p:spPr bwMode="auto">
                <a:xfrm>
                  <a:off x="13536613" y="6956425"/>
                  <a:ext cx="828675" cy="533400"/>
                </a:xfrm>
                <a:custGeom>
                  <a:avLst/>
                  <a:gdLst>
                    <a:gd name="T0" fmla="*/ 300 w 300"/>
                    <a:gd name="T1" fmla="*/ 3 h 193"/>
                    <a:gd name="T2" fmla="*/ 298 w 300"/>
                    <a:gd name="T3" fmla="*/ 31 h 193"/>
                    <a:gd name="T4" fmla="*/ 298 w 300"/>
                    <a:gd name="T5" fmla="*/ 31 h 193"/>
                    <a:gd name="T6" fmla="*/ 293 w 300"/>
                    <a:gd name="T7" fmla="*/ 105 h 193"/>
                    <a:gd name="T8" fmla="*/ 292 w 300"/>
                    <a:gd name="T9" fmla="*/ 113 h 193"/>
                    <a:gd name="T10" fmla="*/ 292 w 300"/>
                    <a:gd name="T11" fmla="*/ 113 h 193"/>
                    <a:gd name="T12" fmla="*/ 281 w 300"/>
                    <a:gd name="T13" fmla="*/ 138 h 193"/>
                    <a:gd name="T14" fmla="*/ 251 w 300"/>
                    <a:gd name="T15" fmla="*/ 164 h 193"/>
                    <a:gd name="T16" fmla="*/ 193 w 300"/>
                    <a:gd name="T17" fmla="*/ 184 h 193"/>
                    <a:gd name="T18" fmla="*/ 50 w 300"/>
                    <a:gd name="T19" fmla="*/ 164 h 193"/>
                    <a:gd name="T20" fmla="*/ 19 w 300"/>
                    <a:gd name="T21" fmla="*/ 138 h 193"/>
                    <a:gd name="T22" fmla="*/ 9 w 300"/>
                    <a:gd name="T23" fmla="*/ 113 h 193"/>
                    <a:gd name="T24" fmla="*/ 8 w 300"/>
                    <a:gd name="T25" fmla="*/ 112 h 193"/>
                    <a:gd name="T26" fmla="*/ 8 w 300"/>
                    <a:gd name="T27" fmla="*/ 106 h 193"/>
                    <a:gd name="T28" fmla="*/ 8 w 300"/>
                    <a:gd name="T29" fmla="*/ 106 h 193"/>
                    <a:gd name="T30" fmla="*/ 0 w 300"/>
                    <a:gd name="T31" fmla="*/ 0 h 193"/>
                    <a:gd name="T32" fmla="*/ 12 w 300"/>
                    <a:gd name="T33" fmla="*/ 30 h 193"/>
                    <a:gd name="T34" fmla="*/ 39 w 300"/>
                    <a:gd name="T35" fmla="*/ 54 h 193"/>
                    <a:gd name="T36" fmla="*/ 44 w 300"/>
                    <a:gd name="T37" fmla="*/ 57 h 193"/>
                    <a:gd name="T38" fmla="*/ 257 w 300"/>
                    <a:gd name="T39" fmla="*/ 57 h 193"/>
                    <a:gd name="T40" fmla="*/ 262 w 300"/>
                    <a:gd name="T41" fmla="*/ 54 h 193"/>
                    <a:gd name="T42" fmla="*/ 289 w 300"/>
                    <a:gd name="T43" fmla="*/ 30 h 193"/>
                    <a:gd name="T44" fmla="*/ 300 w 300"/>
                    <a:gd name="T45"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193">
                      <a:moveTo>
                        <a:pt x="300" y="3"/>
                      </a:moveTo>
                      <a:cubicBezTo>
                        <a:pt x="298" y="31"/>
                        <a:pt x="298" y="31"/>
                        <a:pt x="298" y="31"/>
                      </a:cubicBezTo>
                      <a:cubicBezTo>
                        <a:pt x="298" y="31"/>
                        <a:pt x="298" y="31"/>
                        <a:pt x="298" y="31"/>
                      </a:cubicBezTo>
                      <a:cubicBezTo>
                        <a:pt x="293" y="105"/>
                        <a:pt x="293" y="105"/>
                        <a:pt x="293" y="105"/>
                      </a:cubicBezTo>
                      <a:cubicBezTo>
                        <a:pt x="292" y="113"/>
                        <a:pt x="292" y="113"/>
                        <a:pt x="292" y="113"/>
                      </a:cubicBezTo>
                      <a:cubicBezTo>
                        <a:pt x="292" y="113"/>
                        <a:pt x="292" y="113"/>
                        <a:pt x="292" y="113"/>
                      </a:cubicBezTo>
                      <a:cubicBezTo>
                        <a:pt x="291" y="122"/>
                        <a:pt x="287" y="130"/>
                        <a:pt x="281" y="138"/>
                      </a:cubicBezTo>
                      <a:cubicBezTo>
                        <a:pt x="274" y="147"/>
                        <a:pt x="264" y="156"/>
                        <a:pt x="251" y="164"/>
                      </a:cubicBezTo>
                      <a:cubicBezTo>
                        <a:pt x="234" y="174"/>
                        <a:pt x="214" y="180"/>
                        <a:pt x="193" y="184"/>
                      </a:cubicBezTo>
                      <a:cubicBezTo>
                        <a:pt x="144" y="193"/>
                        <a:pt x="88" y="186"/>
                        <a:pt x="50" y="164"/>
                      </a:cubicBezTo>
                      <a:cubicBezTo>
                        <a:pt x="36" y="156"/>
                        <a:pt x="26" y="147"/>
                        <a:pt x="19" y="138"/>
                      </a:cubicBezTo>
                      <a:cubicBezTo>
                        <a:pt x="13" y="130"/>
                        <a:pt x="10" y="121"/>
                        <a:pt x="9" y="113"/>
                      </a:cubicBezTo>
                      <a:cubicBezTo>
                        <a:pt x="8" y="112"/>
                        <a:pt x="8" y="112"/>
                        <a:pt x="8" y="112"/>
                      </a:cubicBezTo>
                      <a:cubicBezTo>
                        <a:pt x="8" y="106"/>
                        <a:pt x="8" y="106"/>
                        <a:pt x="8" y="106"/>
                      </a:cubicBezTo>
                      <a:cubicBezTo>
                        <a:pt x="8" y="106"/>
                        <a:pt x="8" y="106"/>
                        <a:pt x="8" y="106"/>
                      </a:cubicBezTo>
                      <a:cubicBezTo>
                        <a:pt x="0" y="0"/>
                        <a:pt x="0" y="0"/>
                        <a:pt x="0" y="0"/>
                      </a:cubicBezTo>
                      <a:cubicBezTo>
                        <a:pt x="1" y="10"/>
                        <a:pt x="5" y="20"/>
                        <a:pt x="12" y="30"/>
                      </a:cubicBezTo>
                      <a:cubicBezTo>
                        <a:pt x="18" y="39"/>
                        <a:pt x="27" y="47"/>
                        <a:pt x="39" y="54"/>
                      </a:cubicBezTo>
                      <a:cubicBezTo>
                        <a:pt x="41" y="55"/>
                        <a:pt x="42" y="56"/>
                        <a:pt x="44" y="57"/>
                      </a:cubicBezTo>
                      <a:cubicBezTo>
                        <a:pt x="103" y="91"/>
                        <a:pt x="198" y="91"/>
                        <a:pt x="257" y="57"/>
                      </a:cubicBezTo>
                      <a:cubicBezTo>
                        <a:pt x="258" y="56"/>
                        <a:pt x="260" y="55"/>
                        <a:pt x="262" y="54"/>
                      </a:cubicBezTo>
                      <a:cubicBezTo>
                        <a:pt x="273" y="47"/>
                        <a:pt x="282" y="39"/>
                        <a:pt x="289" y="30"/>
                      </a:cubicBezTo>
                      <a:cubicBezTo>
                        <a:pt x="295" y="21"/>
                        <a:pt x="299" y="12"/>
                        <a:pt x="300" y="3"/>
                      </a:cubicBezTo>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1" name="Freeform 238">
                  <a:extLst>
                    <a:ext uri="{FF2B5EF4-FFF2-40B4-BE49-F238E27FC236}">
                      <a16:creationId xmlns:a16="http://schemas.microsoft.com/office/drawing/2014/main" id="{04B76C5B-5771-CD83-1AB8-C2F8D2B4FAD9}"/>
                    </a:ext>
                  </a:extLst>
                </p:cNvPr>
                <p:cNvSpPr>
                  <a:spLocks/>
                </p:cNvSpPr>
                <p:nvPr/>
              </p:nvSpPr>
              <p:spPr bwMode="auto">
                <a:xfrm>
                  <a:off x="13562013" y="7267575"/>
                  <a:ext cx="781050" cy="425450"/>
                </a:xfrm>
                <a:custGeom>
                  <a:avLst/>
                  <a:gdLst>
                    <a:gd name="T0" fmla="*/ 283 w 283"/>
                    <a:gd name="T1" fmla="*/ 0 h 154"/>
                    <a:gd name="T2" fmla="*/ 278 w 283"/>
                    <a:gd name="T3" fmla="*/ 69 h 154"/>
                    <a:gd name="T4" fmla="*/ 278 w 283"/>
                    <a:gd name="T5" fmla="*/ 69 h 154"/>
                    <a:gd name="T6" fmla="*/ 238 w 283"/>
                    <a:gd name="T7" fmla="*/ 123 h 154"/>
                    <a:gd name="T8" fmla="*/ 45 w 283"/>
                    <a:gd name="T9" fmla="*/ 123 h 154"/>
                    <a:gd name="T10" fmla="*/ 5 w 283"/>
                    <a:gd name="T11" fmla="*/ 69 h 154"/>
                    <a:gd name="T12" fmla="*/ 5 w 283"/>
                    <a:gd name="T13" fmla="*/ 69 h 154"/>
                    <a:gd name="T14" fmla="*/ 0 w 283"/>
                    <a:gd name="T15" fmla="*/ 0 h 154"/>
                    <a:gd name="T16" fmla="*/ 10 w 283"/>
                    <a:gd name="T17" fmla="*/ 25 h 154"/>
                    <a:gd name="T18" fmla="*/ 41 w 283"/>
                    <a:gd name="T19" fmla="*/ 51 h 154"/>
                    <a:gd name="T20" fmla="*/ 184 w 283"/>
                    <a:gd name="T21" fmla="*/ 71 h 154"/>
                    <a:gd name="T22" fmla="*/ 242 w 283"/>
                    <a:gd name="T23" fmla="*/ 51 h 154"/>
                    <a:gd name="T24" fmla="*/ 272 w 283"/>
                    <a:gd name="T25" fmla="*/ 25 h 154"/>
                    <a:gd name="T26" fmla="*/ 283 w 283"/>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3" h="154">
                      <a:moveTo>
                        <a:pt x="283" y="0"/>
                      </a:moveTo>
                      <a:cubicBezTo>
                        <a:pt x="278" y="69"/>
                        <a:pt x="278" y="69"/>
                        <a:pt x="278" y="69"/>
                      </a:cubicBezTo>
                      <a:cubicBezTo>
                        <a:pt x="278" y="69"/>
                        <a:pt x="278" y="69"/>
                        <a:pt x="278" y="69"/>
                      </a:cubicBezTo>
                      <a:cubicBezTo>
                        <a:pt x="277" y="89"/>
                        <a:pt x="264" y="109"/>
                        <a:pt x="238" y="123"/>
                      </a:cubicBezTo>
                      <a:cubicBezTo>
                        <a:pt x="184" y="154"/>
                        <a:pt x="98" y="154"/>
                        <a:pt x="45" y="123"/>
                      </a:cubicBezTo>
                      <a:cubicBezTo>
                        <a:pt x="19" y="109"/>
                        <a:pt x="6" y="89"/>
                        <a:pt x="5" y="69"/>
                      </a:cubicBezTo>
                      <a:cubicBezTo>
                        <a:pt x="5" y="69"/>
                        <a:pt x="5" y="69"/>
                        <a:pt x="5" y="69"/>
                      </a:cubicBezTo>
                      <a:cubicBezTo>
                        <a:pt x="0" y="0"/>
                        <a:pt x="0" y="0"/>
                        <a:pt x="0" y="0"/>
                      </a:cubicBezTo>
                      <a:cubicBezTo>
                        <a:pt x="1" y="8"/>
                        <a:pt x="4" y="17"/>
                        <a:pt x="10" y="25"/>
                      </a:cubicBezTo>
                      <a:cubicBezTo>
                        <a:pt x="17" y="34"/>
                        <a:pt x="27" y="43"/>
                        <a:pt x="41" y="51"/>
                      </a:cubicBezTo>
                      <a:cubicBezTo>
                        <a:pt x="79" y="73"/>
                        <a:pt x="135" y="80"/>
                        <a:pt x="184" y="71"/>
                      </a:cubicBezTo>
                      <a:cubicBezTo>
                        <a:pt x="205" y="67"/>
                        <a:pt x="225" y="61"/>
                        <a:pt x="242" y="51"/>
                      </a:cubicBezTo>
                      <a:cubicBezTo>
                        <a:pt x="255" y="43"/>
                        <a:pt x="265" y="34"/>
                        <a:pt x="272" y="25"/>
                      </a:cubicBezTo>
                      <a:cubicBezTo>
                        <a:pt x="278" y="17"/>
                        <a:pt x="282" y="9"/>
                        <a:pt x="283" y="0"/>
                      </a:cubicBezTo>
                    </a:path>
                  </a:pathLst>
                </a:custGeom>
                <a:solidFill>
                  <a:srgbClr val="7B9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2" name="Freeform 239">
                  <a:extLst>
                    <a:ext uri="{FF2B5EF4-FFF2-40B4-BE49-F238E27FC236}">
                      <a16:creationId xmlns:a16="http://schemas.microsoft.com/office/drawing/2014/main" id="{1FECCE51-B372-45C0-3BC4-2DC1F10DFC4F}"/>
                    </a:ext>
                  </a:extLst>
                </p:cNvPr>
                <p:cNvSpPr>
                  <a:spLocks/>
                </p:cNvSpPr>
                <p:nvPr/>
              </p:nvSpPr>
              <p:spPr bwMode="auto">
                <a:xfrm>
                  <a:off x="13500101" y="6486525"/>
                  <a:ext cx="900113" cy="720725"/>
                </a:xfrm>
                <a:custGeom>
                  <a:avLst/>
                  <a:gdLst>
                    <a:gd name="T0" fmla="*/ 326 w 326"/>
                    <a:gd name="T1" fmla="*/ 4 h 261"/>
                    <a:gd name="T2" fmla="*/ 314 w 326"/>
                    <a:gd name="T3" fmla="*/ 167 h 261"/>
                    <a:gd name="T4" fmla="*/ 314 w 326"/>
                    <a:gd name="T5" fmla="*/ 167 h 261"/>
                    <a:gd name="T6" fmla="*/ 313 w 326"/>
                    <a:gd name="T7" fmla="*/ 173 h 261"/>
                    <a:gd name="T8" fmla="*/ 313 w 326"/>
                    <a:gd name="T9" fmla="*/ 173 h 261"/>
                    <a:gd name="T10" fmla="*/ 302 w 326"/>
                    <a:gd name="T11" fmla="*/ 200 h 261"/>
                    <a:gd name="T12" fmla="*/ 274 w 326"/>
                    <a:gd name="T13" fmla="*/ 224 h 261"/>
                    <a:gd name="T14" fmla="*/ 270 w 326"/>
                    <a:gd name="T15" fmla="*/ 227 h 261"/>
                    <a:gd name="T16" fmla="*/ 57 w 326"/>
                    <a:gd name="T17" fmla="*/ 227 h 261"/>
                    <a:gd name="T18" fmla="*/ 52 w 326"/>
                    <a:gd name="T19" fmla="*/ 224 h 261"/>
                    <a:gd name="T20" fmla="*/ 25 w 326"/>
                    <a:gd name="T21" fmla="*/ 200 h 261"/>
                    <a:gd name="T22" fmla="*/ 13 w 326"/>
                    <a:gd name="T23" fmla="*/ 170 h 261"/>
                    <a:gd name="T24" fmla="*/ 0 w 326"/>
                    <a:gd name="T25" fmla="*/ 0 h 261"/>
                    <a:gd name="T26" fmla="*/ 0 w 326"/>
                    <a:gd name="T27" fmla="*/ 0 h 261"/>
                    <a:gd name="T28" fmla="*/ 48 w 326"/>
                    <a:gd name="T29" fmla="*/ 62 h 261"/>
                    <a:gd name="T30" fmla="*/ 110 w 326"/>
                    <a:gd name="T31" fmla="*/ 85 h 261"/>
                    <a:gd name="T32" fmla="*/ 110 w 326"/>
                    <a:gd name="T33" fmla="*/ 85 h 261"/>
                    <a:gd name="T34" fmla="*/ 279 w 326"/>
                    <a:gd name="T35" fmla="*/ 62 h 261"/>
                    <a:gd name="T36" fmla="*/ 326 w 326"/>
                    <a:gd name="T37" fmla="*/ 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6" h="261">
                      <a:moveTo>
                        <a:pt x="326" y="4"/>
                      </a:moveTo>
                      <a:cubicBezTo>
                        <a:pt x="314" y="167"/>
                        <a:pt x="314" y="167"/>
                        <a:pt x="314" y="167"/>
                      </a:cubicBezTo>
                      <a:cubicBezTo>
                        <a:pt x="314" y="167"/>
                        <a:pt x="314" y="167"/>
                        <a:pt x="314" y="167"/>
                      </a:cubicBezTo>
                      <a:cubicBezTo>
                        <a:pt x="313" y="173"/>
                        <a:pt x="313" y="173"/>
                        <a:pt x="313" y="173"/>
                      </a:cubicBezTo>
                      <a:cubicBezTo>
                        <a:pt x="313" y="173"/>
                        <a:pt x="313" y="173"/>
                        <a:pt x="313" y="173"/>
                      </a:cubicBezTo>
                      <a:cubicBezTo>
                        <a:pt x="312" y="182"/>
                        <a:pt x="308" y="191"/>
                        <a:pt x="302" y="200"/>
                      </a:cubicBezTo>
                      <a:cubicBezTo>
                        <a:pt x="295" y="209"/>
                        <a:pt x="286" y="217"/>
                        <a:pt x="274" y="224"/>
                      </a:cubicBezTo>
                      <a:cubicBezTo>
                        <a:pt x="273" y="225"/>
                        <a:pt x="271" y="226"/>
                        <a:pt x="270" y="227"/>
                      </a:cubicBezTo>
                      <a:cubicBezTo>
                        <a:pt x="211" y="261"/>
                        <a:pt x="116" y="261"/>
                        <a:pt x="57" y="227"/>
                      </a:cubicBezTo>
                      <a:cubicBezTo>
                        <a:pt x="55" y="226"/>
                        <a:pt x="54" y="225"/>
                        <a:pt x="52" y="224"/>
                      </a:cubicBezTo>
                      <a:cubicBezTo>
                        <a:pt x="40" y="217"/>
                        <a:pt x="31" y="209"/>
                        <a:pt x="25" y="200"/>
                      </a:cubicBezTo>
                      <a:cubicBezTo>
                        <a:pt x="18" y="190"/>
                        <a:pt x="14" y="180"/>
                        <a:pt x="13" y="170"/>
                      </a:cubicBezTo>
                      <a:cubicBezTo>
                        <a:pt x="0" y="0"/>
                        <a:pt x="0" y="0"/>
                        <a:pt x="0" y="0"/>
                      </a:cubicBezTo>
                      <a:cubicBezTo>
                        <a:pt x="0" y="0"/>
                        <a:pt x="0" y="0"/>
                        <a:pt x="0" y="0"/>
                      </a:cubicBezTo>
                      <a:cubicBezTo>
                        <a:pt x="2" y="23"/>
                        <a:pt x="18" y="45"/>
                        <a:pt x="48" y="62"/>
                      </a:cubicBezTo>
                      <a:cubicBezTo>
                        <a:pt x="66" y="73"/>
                        <a:pt x="87" y="80"/>
                        <a:pt x="110" y="85"/>
                      </a:cubicBezTo>
                      <a:cubicBezTo>
                        <a:pt x="110" y="85"/>
                        <a:pt x="110" y="85"/>
                        <a:pt x="110" y="85"/>
                      </a:cubicBezTo>
                      <a:cubicBezTo>
                        <a:pt x="167" y="96"/>
                        <a:pt x="233" y="89"/>
                        <a:pt x="279" y="62"/>
                      </a:cubicBezTo>
                      <a:cubicBezTo>
                        <a:pt x="307" y="46"/>
                        <a:pt x="323" y="25"/>
                        <a:pt x="326" y="4"/>
                      </a:cubicBezTo>
                      <a:close/>
                    </a:path>
                  </a:pathLst>
                </a:custGeom>
                <a:solidFill>
                  <a:srgbClr val="7B9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3" name="Freeform 240">
                  <a:extLst>
                    <a:ext uri="{FF2B5EF4-FFF2-40B4-BE49-F238E27FC236}">
                      <a16:creationId xmlns:a16="http://schemas.microsoft.com/office/drawing/2014/main" id="{4FF80EFB-D510-424E-3B8A-44E6ACD6284B}"/>
                    </a:ext>
                  </a:extLst>
                </p:cNvPr>
                <p:cNvSpPr>
                  <a:spLocks/>
                </p:cNvSpPr>
                <p:nvPr/>
              </p:nvSpPr>
              <p:spPr bwMode="auto">
                <a:xfrm>
                  <a:off x="13533438" y="6226175"/>
                  <a:ext cx="836613" cy="334963"/>
                </a:xfrm>
                <a:custGeom>
                  <a:avLst/>
                  <a:gdLst>
                    <a:gd name="T0" fmla="*/ 281 w 303"/>
                    <a:gd name="T1" fmla="*/ 121 h 121"/>
                    <a:gd name="T2" fmla="*/ 251 w 303"/>
                    <a:gd name="T3" fmla="*/ 96 h 121"/>
                    <a:gd name="T4" fmla="*/ 52 w 303"/>
                    <a:gd name="T5" fmla="*/ 96 h 121"/>
                    <a:gd name="T6" fmla="*/ 22 w 303"/>
                    <a:gd name="T7" fmla="*/ 121 h 121"/>
                    <a:gd name="T8" fmla="*/ 52 w 303"/>
                    <a:gd name="T9" fmla="*/ 32 h 121"/>
                    <a:gd name="T10" fmla="*/ 251 w 303"/>
                    <a:gd name="T11" fmla="*/ 32 h 121"/>
                    <a:gd name="T12" fmla="*/ 281 w 303"/>
                    <a:gd name="T13" fmla="*/ 121 h 121"/>
                  </a:gdLst>
                  <a:ahLst/>
                  <a:cxnLst>
                    <a:cxn ang="0">
                      <a:pos x="T0" y="T1"/>
                    </a:cxn>
                    <a:cxn ang="0">
                      <a:pos x="T2" y="T3"/>
                    </a:cxn>
                    <a:cxn ang="0">
                      <a:pos x="T4" y="T5"/>
                    </a:cxn>
                    <a:cxn ang="0">
                      <a:pos x="T6" y="T7"/>
                    </a:cxn>
                    <a:cxn ang="0">
                      <a:pos x="T8" y="T9"/>
                    </a:cxn>
                    <a:cxn ang="0">
                      <a:pos x="T10" y="T11"/>
                    </a:cxn>
                    <a:cxn ang="0">
                      <a:pos x="T12" y="T13"/>
                    </a:cxn>
                  </a:cxnLst>
                  <a:rect l="0" t="0" r="r" b="b"/>
                  <a:pathLst>
                    <a:path w="303" h="121">
                      <a:moveTo>
                        <a:pt x="281" y="121"/>
                      </a:moveTo>
                      <a:cubicBezTo>
                        <a:pt x="274" y="112"/>
                        <a:pt x="264" y="103"/>
                        <a:pt x="251" y="96"/>
                      </a:cubicBezTo>
                      <a:cubicBezTo>
                        <a:pt x="196" y="64"/>
                        <a:pt x="107" y="64"/>
                        <a:pt x="52" y="96"/>
                      </a:cubicBezTo>
                      <a:cubicBezTo>
                        <a:pt x="38" y="103"/>
                        <a:pt x="28" y="112"/>
                        <a:pt x="22" y="121"/>
                      </a:cubicBezTo>
                      <a:cubicBezTo>
                        <a:pt x="0" y="92"/>
                        <a:pt x="10" y="56"/>
                        <a:pt x="52" y="32"/>
                      </a:cubicBezTo>
                      <a:cubicBezTo>
                        <a:pt x="107" y="0"/>
                        <a:pt x="196" y="0"/>
                        <a:pt x="251" y="32"/>
                      </a:cubicBezTo>
                      <a:cubicBezTo>
                        <a:pt x="293" y="56"/>
                        <a:pt x="303" y="92"/>
                        <a:pt x="281" y="121"/>
                      </a:cubicBezTo>
                      <a:close/>
                    </a:path>
                  </a:pathLst>
                </a:custGeom>
                <a:solidFill>
                  <a:srgbClr val="9D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4" name="Freeform 241">
                  <a:extLst>
                    <a:ext uri="{FF2B5EF4-FFF2-40B4-BE49-F238E27FC236}">
                      <a16:creationId xmlns:a16="http://schemas.microsoft.com/office/drawing/2014/main" id="{62A7A4C4-08DD-9F01-1EA1-AE7A758113B4}"/>
                    </a:ext>
                  </a:extLst>
                </p:cNvPr>
                <p:cNvSpPr>
                  <a:spLocks/>
                </p:cNvSpPr>
                <p:nvPr/>
              </p:nvSpPr>
              <p:spPr bwMode="auto">
                <a:xfrm>
                  <a:off x="13749338" y="6508750"/>
                  <a:ext cx="407988" cy="63500"/>
                </a:xfrm>
                <a:custGeom>
                  <a:avLst/>
                  <a:gdLst>
                    <a:gd name="T0" fmla="*/ 0 w 148"/>
                    <a:gd name="T1" fmla="*/ 23 h 23"/>
                    <a:gd name="T2" fmla="*/ 5 w 148"/>
                    <a:gd name="T3" fmla="*/ 19 h 23"/>
                    <a:gd name="T4" fmla="*/ 21 w 148"/>
                    <a:gd name="T5" fmla="*/ 11 h 23"/>
                    <a:gd name="T6" fmla="*/ 32 w 148"/>
                    <a:gd name="T7" fmla="*/ 7 h 23"/>
                    <a:gd name="T8" fmla="*/ 45 w 148"/>
                    <a:gd name="T9" fmla="*/ 3 h 23"/>
                    <a:gd name="T10" fmla="*/ 59 w 148"/>
                    <a:gd name="T11" fmla="*/ 1 h 23"/>
                    <a:gd name="T12" fmla="*/ 74 w 148"/>
                    <a:gd name="T13" fmla="*/ 0 h 23"/>
                    <a:gd name="T14" fmla="*/ 77 w 148"/>
                    <a:gd name="T15" fmla="*/ 0 h 23"/>
                    <a:gd name="T16" fmla="*/ 81 w 148"/>
                    <a:gd name="T17" fmla="*/ 0 h 23"/>
                    <a:gd name="T18" fmla="*/ 88 w 148"/>
                    <a:gd name="T19" fmla="*/ 1 h 23"/>
                    <a:gd name="T20" fmla="*/ 102 w 148"/>
                    <a:gd name="T21" fmla="*/ 3 h 23"/>
                    <a:gd name="T22" fmla="*/ 115 w 148"/>
                    <a:gd name="T23" fmla="*/ 7 h 23"/>
                    <a:gd name="T24" fmla="*/ 126 w 148"/>
                    <a:gd name="T25" fmla="*/ 11 h 23"/>
                    <a:gd name="T26" fmla="*/ 135 w 148"/>
                    <a:gd name="T27" fmla="*/ 15 h 23"/>
                    <a:gd name="T28" fmla="*/ 142 w 148"/>
                    <a:gd name="T29" fmla="*/ 19 h 23"/>
                    <a:gd name="T30" fmla="*/ 148 w 148"/>
                    <a:gd name="T31" fmla="*/ 23 h 23"/>
                    <a:gd name="T32" fmla="*/ 142 w 148"/>
                    <a:gd name="T33" fmla="*/ 19 h 23"/>
                    <a:gd name="T34" fmla="*/ 135 w 148"/>
                    <a:gd name="T35" fmla="*/ 16 h 23"/>
                    <a:gd name="T36" fmla="*/ 126 w 148"/>
                    <a:gd name="T37" fmla="*/ 12 h 23"/>
                    <a:gd name="T38" fmla="*/ 115 w 148"/>
                    <a:gd name="T39" fmla="*/ 9 h 23"/>
                    <a:gd name="T40" fmla="*/ 109 w 148"/>
                    <a:gd name="T41" fmla="*/ 7 h 23"/>
                    <a:gd name="T42" fmla="*/ 102 w 148"/>
                    <a:gd name="T43" fmla="*/ 5 h 23"/>
                    <a:gd name="T44" fmla="*/ 88 w 148"/>
                    <a:gd name="T45" fmla="*/ 3 h 23"/>
                    <a:gd name="T46" fmla="*/ 81 w 148"/>
                    <a:gd name="T47" fmla="*/ 3 h 23"/>
                    <a:gd name="T48" fmla="*/ 77 w 148"/>
                    <a:gd name="T49" fmla="*/ 2 h 23"/>
                    <a:gd name="T50" fmla="*/ 74 w 148"/>
                    <a:gd name="T51" fmla="*/ 2 h 23"/>
                    <a:gd name="T52" fmla="*/ 59 w 148"/>
                    <a:gd name="T53" fmla="*/ 3 h 23"/>
                    <a:gd name="T54" fmla="*/ 45 w 148"/>
                    <a:gd name="T55" fmla="*/ 5 h 23"/>
                    <a:gd name="T56" fmla="*/ 33 w 148"/>
                    <a:gd name="T57" fmla="*/ 8 h 23"/>
                    <a:gd name="T58" fmla="*/ 22 w 148"/>
                    <a:gd name="T59" fmla="*/ 12 h 23"/>
                    <a:gd name="T60" fmla="*/ 12 w 148"/>
                    <a:gd name="T61" fmla="*/ 16 h 23"/>
                    <a:gd name="T62" fmla="*/ 6 w 148"/>
                    <a:gd name="T63" fmla="*/ 19 h 23"/>
                    <a:gd name="T64" fmla="*/ 0 w 148"/>
                    <a:gd name="T6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8" h="23">
                      <a:moveTo>
                        <a:pt x="0" y="23"/>
                      </a:moveTo>
                      <a:cubicBezTo>
                        <a:pt x="0" y="23"/>
                        <a:pt x="2" y="21"/>
                        <a:pt x="5" y="19"/>
                      </a:cubicBezTo>
                      <a:cubicBezTo>
                        <a:pt x="9" y="17"/>
                        <a:pt x="14" y="14"/>
                        <a:pt x="21" y="11"/>
                      </a:cubicBezTo>
                      <a:cubicBezTo>
                        <a:pt x="25" y="9"/>
                        <a:pt x="28" y="8"/>
                        <a:pt x="32" y="7"/>
                      </a:cubicBezTo>
                      <a:cubicBezTo>
                        <a:pt x="36" y="5"/>
                        <a:pt x="41" y="4"/>
                        <a:pt x="45" y="3"/>
                      </a:cubicBezTo>
                      <a:cubicBezTo>
                        <a:pt x="50" y="2"/>
                        <a:pt x="54" y="2"/>
                        <a:pt x="59" y="1"/>
                      </a:cubicBezTo>
                      <a:cubicBezTo>
                        <a:pt x="64" y="0"/>
                        <a:pt x="69" y="0"/>
                        <a:pt x="74" y="0"/>
                      </a:cubicBezTo>
                      <a:cubicBezTo>
                        <a:pt x="77" y="0"/>
                        <a:pt x="77" y="0"/>
                        <a:pt x="77" y="0"/>
                      </a:cubicBezTo>
                      <a:cubicBezTo>
                        <a:pt x="81" y="0"/>
                        <a:pt x="81" y="0"/>
                        <a:pt x="81" y="0"/>
                      </a:cubicBezTo>
                      <a:cubicBezTo>
                        <a:pt x="84" y="0"/>
                        <a:pt x="86" y="1"/>
                        <a:pt x="88" y="1"/>
                      </a:cubicBezTo>
                      <a:cubicBezTo>
                        <a:pt x="93" y="2"/>
                        <a:pt x="98" y="2"/>
                        <a:pt x="102" y="3"/>
                      </a:cubicBezTo>
                      <a:cubicBezTo>
                        <a:pt x="107" y="4"/>
                        <a:pt x="111" y="6"/>
                        <a:pt x="115" y="7"/>
                      </a:cubicBezTo>
                      <a:cubicBezTo>
                        <a:pt x="119" y="8"/>
                        <a:pt x="123" y="10"/>
                        <a:pt x="126" y="11"/>
                      </a:cubicBezTo>
                      <a:cubicBezTo>
                        <a:pt x="130" y="13"/>
                        <a:pt x="133" y="14"/>
                        <a:pt x="135" y="15"/>
                      </a:cubicBezTo>
                      <a:cubicBezTo>
                        <a:pt x="138" y="17"/>
                        <a:pt x="140" y="18"/>
                        <a:pt x="142" y="19"/>
                      </a:cubicBezTo>
                      <a:cubicBezTo>
                        <a:pt x="146" y="21"/>
                        <a:pt x="148" y="23"/>
                        <a:pt x="148" y="23"/>
                      </a:cubicBezTo>
                      <a:cubicBezTo>
                        <a:pt x="148" y="23"/>
                        <a:pt x="146" y="21"/>
                        <a:pt x="142" y="19"/>
                      </a:cubicBezTo>
                      <a:cubicBezTo>
                        <a:pt x="140" y="18"/>
                        <a:pt x="138" y="17"/>
                        <a:pt x="135" y="16"/>
                      </a:cubicBezTo>
                      <a:cubicBezTo>
                        <a:pt x="132" y="15"/>
                        <a:pt x="129" y="14"/>
                        <a:pt x="126" y="12"/>
                      </a:cubicBezTo>
                      <a:cubicBezTo>
                        <a:pt x="122" y="11"/>
                        <a:pt x="119" y="10"/>
                        <a:pt x="115" y="9"/>
                      </a:cubicBezTo>
                      <a:cubicBezTo>
                        <a:pt x="113" y="8"/>
                        <a:pt x="111" y="7"/>
                        <a:pt x="109" y="7"/>
                      </a:cubicBezTo>
                      <a:cubicBezTo>
                        <a:pt x="106" y="6"/>
                        <a:pt x="104" y="6"/>
                        <a:pt x="102" y="5"/>
                      </a:cubicBezTo>
                      <a:cubicBezTo>
                        <a:pt x="98" y="4"/>
                        <a:pt x="93" y="4"/>
                        <a:pt x="88" y="3"/>
                      </a:cubicBezTo>
                      <a:cubicBezTo>
                        <a:pt x="86" y="3"/>
                        <a:pt x="83" y="3"/>
                        <a:pt x="81" y="3"/>
                      </a:cubicBezTo>
                      <a:cubicBezTo>
                        <a:pt x="77" y="2"/>
                        <a:pt x="77" y="2"/>
                        <a:pt x="77" y="2"/>
                      </a:cubicBezTo>
                      <a:cubicBezTo>
                        <a:pt x="74" y="2"/>
                        <a:pt x="74" y="2"/>
                        <a:pt x="74" y="2"/>
                      </a:cubicBezTo>
                      <a:cubicBezTo>
                        <a:pt x="69" y="2"/>
                        <a:pt x="64" y="3"/>
                        <a:pt x="59" y="3"/>
                      </a:cubicBezTo>
                      <a:cubicBezTo>
                        <a:pt x="55" y="4"/>
                        <a:pt x="50" y="4"/>
                        <a:pt x="45" y="5"/>
                      </a:cubicBezTo>
                      <a:cubicBezTo>
                        <a:pt x="41" y="6"/>
                        <a:pt x="37" y="7"/>
                        <a:pt x="33" y="8"/>
                      </a:cubicBezTo>
                      <a:cubicBezTo>
                        <a:pt x="29" y="9"/>
                        <a:pt x="25" y="11"/>
                        <a:pt x="22" y="12"/>
                      </a:cubicBezTo>
                      <a:cubicBezTo>
                        <a:pt x="18" y="13"/>
                        <a:pt x="15" y="15"/>
                        <a:pt x="12" y="16"/>
                      </a:cubicBezTo>
                      <a:cubicBezTo>
                        <a:pt x="10" y="17"/>
                        <a:pt x="7" y="18"/>
                        <a:pt x="6" y="19"/>
                      </a:cubicBezTo>
                      <a:cubicBezTo>
                        <a:pt x="2" y="21"/>
                        <a:pt x="0" y="23"/>
                        <a:pt x="0" y="23"/>
                      </a:cubicBezTo>
                      <a:close/>
                    </a:path>
                  </a:pathLst>
                </a:custGeom>
                <a:solidFill>
                  <a:srgbClr val="473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5" name="Freeform 242">
                  <a:extLst>
                    <a:ext uri="{FF2B5EF4-FFF2-40B4-BE49-F238E27FC236}">
                      <a16:creationId xmlns:a16="http://schemas.microsoft.com/office/drawing/2014/main" id="{96763588-D9C8-A249-45A4-93FFCBBC2F8A}"/>
                    </a:ext>
                  </a:extLst>
                </p:cNvPr>
                <p:cNvSpPr>
                  <a:spLocks/>
                </p:cNvSpPr>
                <p:nvPr/>
              </p:nvSpPr>
              <p:spPr bwMode="auto">
                <a:xfrm>
                  <a:off x="13668376" y="6450013"/>
                  <a:ext cx="569913" cy="85725"/>
                </a:xfrm>
                <a:custGeom>
                  <a:avLst/>
                  <a:gdLst>
                    <a:gd name="T0" fmla="*/ 0 w 206"/>
                    <a:gd name="T1" fmla="*/ 31 h 31"/>
                    <a:gd name="T2" fmla="*/ 8 w 206"/>
                    <a:gd name="T3" fmla="*/ 26 h 31"/>
                    <a:gd name="T4" fmla="*/ 30 w 206"/>
                    <a:gd name="T5" fmla="*/ 15 h 31"/>
                    <a:gd name="T6" fmla="*/ 45 w 206"/>
                    <a:gd name="T7" fmla="*/ 9 h 31"/>
                    <a:gd name="T8" fmla="*/ 63 w 206"/>
                    <a:gd name="T9" fmla="*/ 5 h 31"/>
                    <a:gd name="T10" fmla="*/ 82 w 206"/>
                    <a:gd name="T11" fmla="*/ 1 h 31"/>
                    <a:gd name="T12" fmla="*/ 103 w 206"/>
                    <a:gd name="T13" fmla="*/ 0 h 31"/>
                    <a:gd name="T14" fmla="*/ 108 w 206"/>
                    <a:gd name="T15" fmla="*/ 0 h 31"/>
                    <a:gd name="T16" fmla="*/ 113 w 206"/>
                    <a:gd name="T17" fmla="*/ 1 h 31"/>
                    <a:gd name="T18" fmla="*/ 123 w 206"/>
                    <a:gd name="T19" fmla="*/ 2 h 31"/>
                    <a:gd name="T20" fmla="*/ 142 w 206"/>
                    <a:gd name="T21" fmla="*/ 5 h 31"/>
                    <a:gd name="T22" fmla="*/ 151 w 206"/>
                    <a:gd name="T23" fmla="*/ 7 h 31"/>
                    <a:gd name="T24" fmla="*/ 160 w 206"/>
                    <a:gd name="T25" fmla="*/ 10 h 31"/>
                    <a:gd name="T26" fmla="*/ 164 w 206"/>
                    <a:gd name="T27" fmla="*/ 11 h 31"/>
                    <a:gd name="T28" fmla="*/ 168 w 206"/>
                    <a:gd name="T29" fmla="*/ 12 h 31"/>
                    <a:gd name="T30" fmla="*/ 175 w 206"/>
                    <a:gd name="T31" fmla="*/ 15 h 31"/>
                    <a:gd name="T32" fmla="*/ 188 w 206"/>
                    <a:gd name="T33" fmla="*/ 21 h 31"/>
                    <a:gd name="T34" fmla="*/ 198 w 206"/>
                    <a:gd name="T35" fmla="*/ 26 h 31"/>
                    <a:gd name="T36" fmla="*/ 206 w 206"/>
                    <a:gd name="T37" fmla="*/ 31 h 31"/>
                    <a:gd name="T38" fmla="*/ 197 w 206"/>
                    <a:gd name="T39" fmla="*/ 27 h 31"/>
                    <a:gd name="T40" fmla="*/ 188 w 206"/>
                    <a:gd name="T41" fmla="*/ 22 h 31"/>
                    <a:gd name="T42" fmla="*/ 175 w 206"/>
                    <a:gd name="T43" fmla="*/ 17 h 31"/>
                    <a:gd name="T44" fmla="*/ 168 w 206"/>
                    <a:gd name="T45" fmla="*/ 14 h 31"/>
                    <a:gd name="T46" fmla="*/ 164 w 206"/>
                    <a:gd name="T47" fmla="*/ 12 h 31"/>
                    <a:gd name="T48" fmla="*/ 160 w 206"/>
                    <a:gd name="T49" fmla="*/ 11 h 31"/>
                    <a:gd name="T50" fmla="*/ 151 w 206"/>
                    <a:gd name="T51" fmla="*/ 9 h 31"/>
                    <a:gd name="T52" fmla="*/ 142 w 206"/>
                    <a:gd name="T53" fmla="*/ 7 h 31"/>
                    <a:gd name="T54" fmla="*/ 123 w 206"/>
                    <a:gd name="T55" fmla="*/ 4 h 31"/>
                    <a:gd name="T56" fmla="*/ 113 w 206"/>
                    <a:gd name="T57" fmla="*/ 3 h 31"/>
                    <a:gd name="T58" fmla="*/ 108 w 206"/>
                    <a:gd name="T59" fmla="*/ 3 h 31"/>
                    <a:gd name="T60" fmla="*/ 103 w 206"/>
                    <a:gd name="T61" fmla="*/ 3 h 31"/>
                    <a:gd name="T62" fmla="*/ 83 w 206"/>
                    <a:gd name="T63" fmla="*/ 4 h 31"/>
                    <a:gd name="T64" fmla="*/ 64 w 206"/>
                    <a:gd name="T65" fmla="*/ 6 h 31"/>
                    <a:gd name="T66" fmla="*/ 46 w 206"/>
                    <a:gd name="T67" fmla="*/ 11 h 31"/>
                    <a:gd name="T68" fmla="*/ 30 w 206"/>
                    <a:gd name="T69" fmla="*/ 16 h 31"/>
                    <a:gd name="T70" fmla="*/ 18 w 206"/>
                    <a:gd name="T71" fmla="*/ 21 h 31"/>
                    <a:gd name="T72" fmla="*/ 8 w 206"/>
                    <a:gd name="T73" fmla="*/ 26 h 31"/>
                    <a:gd name="T74" fmla="*/ 0 w 206"/>
                    <a:gd name="T7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 h="31">
                      <a:moveTo>
                        <a:pt x="0" y="31"/>
                      </a:moveTo>
                      <a:cubicBezTo>
                        <a:pt x="0" y="31"/>
                        <a:pt x="3" y="29"/>
                        <a:pt x="8" y="26"/>
                      </a:cubicBezTo>
                      <a:cubicBezTo>
                        <a:pt x="13" y="23"/>
                        <a:pt x="21" y="19"/>
                        <a:pt x="30" y="15"/>
                      </a:cubicBezTo>
                      <a:cubicBezTo>
                        <a:pt x="35" y="13"/>
                        <a:pt x="40" y="11"/>
                        <a:pt x="45" y="9"/>
                      </a:cubicBezTo>
                      <a:cubicBezTo>
                        <a:pt x="51" y="7"/>
                        <a:pt x="57" y="6"/>
                        <a:pt x="63" y="5"/>
                      </a:cubicBezTo>
                      <a:cubicBezTo>
                        <a:pt x="69" y="3"/>
                        <a:pt x="76" y="2"/>
                        <a:pt x="82" y="1"/>
                      </a:cubicBezTo>
                      <a:cubicBezTo>
                        <a:pt x="89" y="1"/>
                        <a:pt x="96" y="0"/>
                        <a:pt x="103" y="0"/>
                      </a:cubicBezTo>
                      <a:cubicBezTo>
                        <a:pt x="108" y="0"/>
                        <a:pt x="108" y="0"/>
                        <a:pt x="108" y="0"/>
                      </a:cubicBezTo>
                      <a:cubicBezTo>
                        <a:pt x="113" y="1"/>
                        <a:pt x="113" y="1"/>
                        <a:pt x="113" y="1"/>
                      </a:cubicBezTo>
                      <a:cubicBezTo>
                        <a:pt x="116" y="1"/>
                        <a:pt x="120" y="1"/>
                        <a:pt x="123" y="2"/>
                      </a:cubicBezTo>
                      <a:cubicBezTo>
                        <a:pt x="130" y="2"/>
                        <a:pt x="136" y="3"/>
                        <a:pt x="142" y="5"/>
                      </a:cubicBezTo>
                      <a:cubicBezTo>
                        <a:pt x="146" y="5"/>
                        <a:pt x="149" y="6"/>
                        <a:pt x="151" y="7"/>
                      </a:cubicBezTo>
                      <a:cubicBezTo>
                        <a:pt x="154" y="8"/>
                        <a:pt x="157" y="9"/>
                        <a:pt x="160" y="10"/>
                      </a:cubicBezTo>
                      <a:cubicBezTo>
                        <a:pt x="161" y="10"/>
                        <a:pt x="163" y="11"/>
                        <a:pt x="164" y="11"/>
                      </a:cubicBezTo>
                      <a:cubicBezTo>
                        <a:pt x="166" y="11"/>
                        <a:pt x="167" y="12"/>
                        <a:pt x="168" y="12"/>
                      </a:cubicBezTo>
                      <a:cubicBezTo>
                        <a:pt x="171" y="13"/>
                        <a:pt x="173" y="14"/>
                        <a:pt x="175" y="15"/>
                      </a:cubicBezTo>
                      <a:cubicBezTo>
                        <a:pt x="180" y="17"/>
                        <a:pt x="184" y="19"/>
                        <a:pt x="188" y="21"/>
                      </a:cubicBezTo>
                      <a:cubicBezTo>
                        <a:pt x="192" y="23"/>
                        <a:pt x="195" y="25"/>
                        <a:pt x="198" y="26"/>
                      </a:cubicBezTo>
                      <a:cubicBezTo>
                        <a:pt x="203" y="29"/>
                        <a:pt x="206" y="31"/>
                        <a:pt x="206" y="31"/>
                      </a:cubicBezTo>
                      <a:cubicBezTo>
                        <a:pt x="206" y="31"/>
                        <a:pt x="203" y="29"/>
                        <a:pt x="197" y="27"/>
                      </a:cubicBezTo>
                      <a:cubicBezTo>
                        <a:pt x="195" y="25"/>
                        <a:pt x="191" y="24"/>
                        <a:pt x="188" y="22"/>
                      </a:cubicBezTo>
                      <a:cubicBezTo>
                        <a:pt x="184" y="20"/>
                        <a:pt x="180" y="19"/>
                        <a:pt x="175" y="17"/>
                      </a:cubicBezTo>
                      <a:cubicBezTo>
                        <a:pt x="173" y="16"/>
                        <a:pt x="170" y="15"/>
                        <a:pt x="168" y="14"/>
                      </a:cubicBezTo>
                      <a:cubicBezTo>
                        <a:pt x="166" y="13"/>
                        <a:pt x="165" y="13"/>
                        <a:pt x="164" y="12"/>
                      </a:cubicBezTo>
                      <a:cubicBezTo>
                        <a:pt x="162" y="12"/>
                        <a:pt x="161" y="12"/>
                        <a:pt x="160" y="11"/>
                      </a:cubicBezTo>
                      <a:cubicBezTo>
                        <a:pt x="157" y="10"/>
                        <a:pt x="154" y="10"/>
                        <a:pt x="151" y="9"/>
                      </a:cubicBezTo>
                      <a:cubicBezTo>
                        <a:pt x="148" y="8"/>
                        <a:pt x="145" y="7"/>
                        <a:pt x="142" y="7"/>
                      </a:cubicBezTo>
                      <a:cubicBezTo>
                        <a:pt x="136" y="5"/>
                        <a:pt x="129" y="4"/>
                        <a:pt x="123" y="4"/>
                      </a:cubicBezTo>
                      <a:cubicBezTo>
                        <a:pt x="119" y="3"/>
                        <a:pt x="116" y="3"/>
                        <a:pt x="113" y="3"/>
                      </a:cubicBezTo>
                      <a:cubicBezTo>
                        <a:pt x="108" y="3"/>
                        <a:pt x="108" y="3"/>
                        <a:pt x="108" y="3"/>
                      </a:cubicBezTo>
                      <a:cubicBezTo>
                        <a:pt x="103" y="3"/>
                        <a:pt x="103" y="3"/>
                        <a:pt x="103" y="3"/>
                      </a:cubicBezTo>
                      <a:cubicBezTo>
                        <a:pt x="96" y="3"/>
                        <a:pt x="89" y="3"/>
                        <a:pt x="83" y="4"/>
                      </a:cubicBezTo>
                      <a:cubicBezTo>
                        <a:pt x="76" y="4"/>
                        <a:pt x="70" y="5"/>
                        <a:pt x="64" y="6"/>
                      </a:cubicBezTo>
                      <a:cubicBezTo>
                        <a:pt x="57" y="8"/>
                        <a:pt x="51" y="9"/>
                        <a:pt x="46" y="11"/>
                      </a:cubicBezTo>
                      <a:cubicBezTo>
                        <a:pt x="40" y="12"/>
                        <a:pt x="35" y="14"/>
                        <a:pt x="30" y="16"/>
                      </a:cubicBezTo>
                      <a:cubicBezTo>
                        <a:pt x="26" y="18"/>
                        <a:pt x="21" y="20"/>
                        <a:pt x="18" y="21"/>
                      </a:cubicBezTo>
                      <a:cubicBezTo>
                        <a:pt x="14" y="23"/>
                        <a:pt x="11" y="25"/>
                        <a:pt x="8" y="26"/>
                      </a:cubicBezTo>
                      <a:cubicBezTo>
                        <a:pt x="3" y="29"/>
                        <a:pt x="0" y="31"/>
                        <a:pt x="0" y="31"/>
                      </a:cubicBezTo>
                      <a:close/>
                    </a:path>
                  </a:pathLst>
                </a:custGeom>
                <a:solidFill>
                  <a:srgbClr val="473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6" name="Freeform 243">
                  <a:extLst>
                    <a:ext uri="{FF2B5EF4-FFF2-40B4-BE49-F238E27FC236}">
                      <a16:creationId xmlns:a16="http://schemas.microsoft.com/office/drawing/2014/main" id="{43CFAB61-7357-C219-A3E8-99719A881D7E}"/>
                    </a:ext>
                  </a:extLst>
                </p:cNvPr>
                <p:cNvSpPr>
                  <a:spLocks/>
                </p:cNvSpPr>
                <p:nvPr/>
              </p:nvSpPr>
              <p:spPr bwMode="auto">
                <a:xfrm>
                  <a:off x="13831888" y="6564313"/>
                  <a:ext cx="239713" cy="38100"/>
                </a:xfrm>
                <a:custGeom>
                  <a:avLst/>
                  <a:gdLst>
                    <a:gd name="T0" fmla="*/ 0 w 87"/>
                    <a:gd name="T1" fmla="*/ 14 h 14"/>
                    <a:gd name="T2" fmla="*/ 4 w 87"/>
                    <a:gd name="T3" fmla="*/ 12 h 14"/>
                    <a:gd name="T4" fmla="*/ 7 w 87"/>
                    <a:gd name="T5" fmla="*/ 10 h 14"/>
                    <a:gd name="T6" fmla="*/ 13 w 87"/>
                    <a:gd name="T7" fmla="*/ 7 h 14"/>
                    <a:gd name="T8" fmla="*/ 19 w 87"/>
                    <a:gd name="T9" fmla="*/ 4 h 14"/>
                    <a:gd name="T10" fmla="*/ 27 w 87"/>
                    <a:gd name="T11" fmla="*/ 2 h 14"/>
                    <a:gd name="T12" fmla="*/ 35 w 87"/>
                    <a:gd name="T13" fmla="*/ 1 h 14"/>
                    <a:gd name="T14" fmla="*/ 39 w 87"/>
                    <a:gd name="T15" fmla="*/ 1 h 14"/>
                    <a:gd name="T16" fmla="*/ 44 w 87"/>
                    <a:gd name="T17" fmla="*/ 1 h 14"/>
                    <a:gd name="T18" fmla="*/ 46 w 87"/>
                    <a:gd name="T19" fmla="*/ 0 h 14"/>
                    <a:gd name="T20" fmla="*/ 48 w 87"/>
                    <a:gd name="T21" fmla="*/ 1 h 14"/>
                    <a:gd name="T22" fmla="*/ 52 w 87"/>
                    <a:gd name="T23" fmla="*/ 1 h 14"/>
                    <a:gd name="T24" fmla="*/ 57 w 87"/>
                    <a:gd name="T25" fmla="*/ 2 h 14"/>
                    <a:gd name="T26" fmla="*/ 61 w 87"/>
                    <a:gd name="T27" fmla="*/ 2 h 14"/>
                    <a:gd name="T28" fmla="*/ 68 w 87"/>
                    <a:gd name="T29" fmla="*/ 5 h 14"/>
                    <a:gd name="T30" fmla="*/ 75 w 87"/>
                    <a:gd name="T31" fmla="*/ 7 h 14"/>
                    <a:gd name="T32" fmla="*/ 80 w 87"/>
                    <a:gd name="T33" fmla="*/ 10 h 14"/>
                    <a:gd name="T34" fmla="*/ 84 w 87"/>
                    <a:gd name="T35" fmla="*/ 12 h 14"/>
                    <a:gd name="T36" fmla="*/ 87 w 87"/>
                    <a:gd name="T37" fmla="*/ 14 h 14"/>
                    <a:gd name="T38" fmla="*/ 84 w 87"/>
                    <a:gd name="T39" fmla="*/ 12 h 14"/>
                    <a:gd name="T40" fmla="*/ 80 w 87"/>
                    <a:gd name="T41" fmla="*/ 11 h 14"/>
                    <a:gd name="T42" fmla="*/ 74 w 87"/>
                    <a:gd name="T43" fmla="*/ 8 h 14"/>
                    <a:gd name="T44" fmla="*/ 68 w 87"/>
                    <a:gd name="T45" fmla="*/ 6 h 14"/>
                    <a:gd name="T46" fmla="*/ 60 w 87"/>
                    <a:gd name="T47" fmla="*/ 4 h 14"/>
                    <a:gd name="T48" fmla="*/ 52 w 87"/>
                    <a:gd name="T49" fmla="*/ 3 h 14"/>
                    <a:gd name="T50" fmla="*/ 48 w 87"/>
                    <a:gd name="T51" fmla="*/ 3 h 14"/>
                    <a:gd name="T52" fmla="*/ 46 w 87"/>
                    <a:gd name="T53" fmla="*/ 3 h 14"/>
                    <a:gd name="T54" fmla="*/ 44 w 87"/>
                    <a:gd name="T55" fmla="*/ 3 h 14"/>
                    <a:gd name="T56" fmla="*/ 40 w 87"/>
                    <a:gd name="T57" fmla="*/ 3 h 14"/>
                    <a:gd name="T58" fmla="*/ 35 w 87"/>
                    <a:gd name="T59" fmla="*/ 3 h 14"/>
                    <a:gd name="T60" fmla="*/ 27 w 87"/>
                    <a:gd name="T61" fmla="*/ 4 h 14"/>
                    <a:gd name="T62" fmla="*/ 23 w 87"/>
                    <a:gd name="T63" fmla="*/ 5 h 14"/>
                    <a:gd name="T64" fmla="*/ 20 w 87"/>
                    <a:gd name="T65" fmla="*/ 6 h 14"/>
                    <a:gd name="T66" fmla="*/ 13 w 87"/>
                    <a:gd name="T67" fmla="*/ 8 h 14"/>
                    <a:gd name="T68" fmla="*/ 4 w 87"/>
                    <a:gd name="T69" fmla="*/ 12 h 14"/>
                    <a:gd name="T70" fmla="*/ 0 w 87"/>
                    <a:gd name="T7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14">
                      <a:moveTo>
                        <a:pt x="0" y="14"/>
                      </a:moveTo>
                      <a:cubicBezTo>
                        <a:pt x="0" y="14"/>
                        <a:pt x="1" y="13"/>
                        <a:pt x="4" y="12"/>
                      </a:cubicBezTo>
                      <a:cubicBezTo>
                        <a:pt x="5" y="11"/>
                        <a:pt x="6" y="10"/>
                        <a:pt x="7" y="10"/>
                      </a:cubicBezTo>
                      <a:cubicBezTo>
                        <a:pt x="9" y="9"/>
                        <a:pt x="11" y="8"/>
                        <a:pt x="13" y="7"/>
                      </a:cubicBezTo>
                      <a:cubicBezTo>
                        <a:pt x="15" y="6"/>
                        <a:pt x="17" y="5"/>
                        <a:pt x="19" y="4"/>
                      </a:cubicBezTo>
                      <a:cubicBezTo>
                        <a:pt x="22" y="4"/>
                        <a:pt x="24" y="3"/>
                        <a:pt x="27" y="2"/>
                      </a:cubicBezTo>
                      <a:cubicBezTo>
                        <a:pt x="30" y="2"/>
                        <a:pt x="32" y="1"/>
                        <a:pt x="35" y="1"/>
                      </a:cubicBezTo>
                      <a:cubicBezTo>
                        <a:pt x="37" y="1"/>
                        <a:pt x="38" y="1"/>
                        <a:pt x="39" y="1"/>
                      </a:cubicBezTo>
                      <a:cubicBezTo>
                        <a:pt x="44" y="1"/>
                        <a:pt x="44" y="1"/>
                        <a:pt x="44" y="1"/>
                      </a:cubicBezTo>
                      <a:cubicBezTo>
                        <a:pt x="46" y="0"/>
                        <a:pt x="46" y="0"/>
                        <a:pt x="46" y="0"/>
                      </a:cubicBezTo>
                      <a:cubicBezTo>
                        <a:pt x="48" y="1"/>
                        <a:pt x="48" y="1"/>
                        <a:pt x="48" y="1"/>
                      </a:cubicBezTo>
                      <a:cubicBezTo>
                        <a:pt x="50" y="1"/>
                        <a:pt x="51" y="1"/>
                        <a:pt x="52" y="1"/>
                      </a:cubicBezTo>
                      <a:cubicBezTo>
                        <a:pt x="54" y="1"/>
                        <a:pt x="55" y="1"/>
                        <a:pt x="57" y="2"/>
                      </a:cubicBezTo>
                      <a:cubicBezTo>
                        <a:pt x="58" y="2"/>
                        <a:pt x="59" y="2"/>
                        <a:pt x="61" y="2"/>
                      </a:cubicBezTo>
                      <a:cubicBezTo>
                        <a:pt x="63" y="3"/>
                        <a:pt x="66" y="4"/>
                        <a:pt x="68" y="5"/>
                      </a:cubicBezTo>
                      <a:cubicBezTo>
                        <a:pt x="71" y="5"/>
                        <a:pt x="73" y="6"/>
                        <a:pt x="75" y="7"/>
                      </a:cubicBezTo>
                      <a:cubicBezTo>
                        <a:pt x="77" y="8"/>
                        <a:pt x="79" y="9"/>
                        <a:pt x="80" y="10"/>
                      </a:cubicBezTo>
                      <a:cubicBezTo>
                        <a:pt x="82" y="11"/>
                        <a:pt x="83" y="11"/>
                        <a:pt x="84" y="12"/>
                      </a:cubicBezTo>
                      <a:cubicBezTo>
                        <a:pt x="86" y="13"/>
                        <a:pt x="87" y="14"/>
                        <a:pt x="87" y="14"/>
                      </a:cubicBezTo>
                      <a:cubicBezTo>
                        <a:pt x="87" y="14"/>
                        <a:pt x="86" y="14"/>
                        <a:pt x="84" y="12"/>
                      </a:cubicBezTo>
                      <a:cubicBezTo>
                        <a:pt x="83" y="12"/>
                        <a:pt x="81" y="11"/>
                        <a:pt x="80" y="11"/>
                      </a:cubicBezTo>
                      <a:cubicBezTo>
                        <a:pt x="78" y="10"/>
                        <a:pt x="76" y="9"/>
                        <a:pt x="74" y="8"/>
                      </a:cubicBezTo>
                      <a:cubicBezTo>
                        <a:pt x="72" y="8"/>
                        <a:pt x="70" y="7"/>
                        <a:pt x="68" y="6"/>
                      </a:cubicBezTo>
                      <a:cubicBezTo>
                        <a:pt x="65" y="6"/>
                        <a:pt x="63" y="5"/>
                        <a:pt x="60" y="4"/>
                      </a:cubicBezTo>
                      <a:cubicBezTo>
                        <a:pt x="58" y="4"/>
                        <a:pt x="55" y="3"/>
                        <a:pt x="52" y="3"/>
                      </a:cubicBezTo>
                      <a:cubicBezTo>
                        <a:pt x="51" y="3"/>
                        <a:pt x="49" y="3"/>
                        <a:pt x="48" y="3"/>
                      </a:cubicBezTo>
                      <a:cubicBezTo>
                        <a:pt x="46" y="3"/>
                        <a:pt x="46" y="3"/>
                        <a:pt x="46" y="3"/>
                      </a:cubicBezTo>
                      <a:cubicBezTo>
                        <a:pt x="44" y="3"/>
                        <a:pt x="44" y="3"/>
                        <a:pt x="44" y="3"/>
                      </a:cubicBezTo>
                      <a:cubicBezTo>
                        <a:pt x="40" y="3"/>
                        <a:pt x="40" y="3"/>
                        <a:pt x="40" y="3"/>
                      </a:cubicBezTo>
                      <a:cubicBezTo>
                        <a:pt x="38" y="3"/>
                        <a:pt x="37" y="3"/>
                        <a:pt x="35" y="3"/>
                      </a:cubicBezTo>
                      <a:cubicBezTo>
                        <a:pt x="33" y="3"/>
                        <a:pt x="30" y="4"/>
                        <a:pt x="27" y="4"/>
                      </a:cubicBezTo>
                      <a:cubicBezTo>
                        <a:pt x="26" y="5"/>
                        <a:pt x="25" y="5"/>
                        <a:pt x="23" y="5"/>
                      </a:cubicBezTo>
                      <a:cubicBezTo>
                        <a:pt x="22" y="5"/>
                        <a:pt x="21" y="6"/>
                        <a:pt x="20" y="6"/>
                      </a:cubicBezTo>
                      <a:cubicBezTo>
                        <a:pt x="17" y="7"/>
                        <a:pt x="15" y="7"/>
                        <a:pt x="13" y="8"/>
                      </a:cubicBezTo>
                      <a:cubicBezTo>
                        <a:pt x="9" y="10"/>
                        <a:pt x="6" y="11"/>
                        <a:pt x="4" y="12"/>
                      </a:cubicBezTo>
                      <a:cubicBezTo>
                        <a:pt x="1" y="13"/>
                        <a:pt x="0" y="14"/>
                        <a:pt x="0" y="14"/>
                      </a:cubicBezTo>
                      <a:close/>
                    </a:path>
                  </a:pathLst>
                </a:custGeom>
                <a:solidFill>
                  <a:srgbClr val="473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317" name="Freeform 245">
                  <a:extLst>
                    <a:ext uri="{FF2B5EF4-FFF2-40B4-BE49-F238E27FC236}">
                      <a16:creationId xmlns:a16="http://schemas.microsoft.com/office/drawing/2014/main" id="{7D44FB40-3C0D-39BC-0D1F-1E353ADA5020}"/>
                    </a:ext>
                  </a:extLst>
                </p:cNvPr>
                <p:cNvSpPr>
                  <a:spLocks/>
                </p:cNvSpPr>
                <p:nvPr/>
              </p:nvSpPr>
              <p:spPr bwMode="auto">
                <a:xfrm>
                  <a:off x="13574713" y="7267575"/>
                  <a:ext cx="768350" cy="404813"/>
                </a:xfrm>
                <a:custGeom>
                  <a:avLst/>
                  <a:gdLst>
                    <a:gd name="T0" fmla="*/ 278 w 278"/>
                    <a:gd name="T1" fmla="*/ 0 h 146"/>
                    <a:gd name="T2" fmla="*/ 267 w 278"/>
                    <a:gd name="T3" fmla="*/ 25 h 146"/>
                    <a:gd name="T4" fmla="*/ 237 w 278"/>
                    <a:gd name="T5" fmla="*/ 51 h 146"/>
                    <a:gd name="T6" fmla="*/ 179 w 278"/>
                    <a:gd name="T7" fmla="*/ 71 h 146"/>
                    <a:gd name="T8" fmla="*/ 179 w 278"/>
                    <a:gd name="T9" fmla="*/ 71 h 146"/>
                    <a:gd name="T10" fmla="*/ 179 w 278"/>
                    <a:gd name="T11" fmla="*/ 71 h 146"/>
                    <a:gd name="T12" fmla="*/ 99 w 278"/>
                    <a:gd name="T13" fmla="*/ 86 h 146"/>
                    <a:gd name="T14" fmla="*/ 0 w 278"/>
                    <a:gd name="T15" fmla="*/ 69 h 146"/>
                    <a:gd name="T16" fmla="*/ 40 w 278"/>
                    <a:gd name="T17" fmla="*/ 123 h 146"/>
                    <a:gd name="T18" fmla="*/ 136 w 278"/>
                    <a:gd name="T19" fmla="*/ 146 h 146"/>
                    <a:gd name="T20" fmla="*/ 233 w 278"/>
                    <a:gd name="T21" fmla="*/ 123 h 146"/>
                    <a:gd name="T22" fmla="*/ 273 w 278"/>
                    <a:gd name="T23" fmla="*/ 69 h 146"/>
                    <a:gd name="T24" fmla="*/ 273 w 278"/>
                    <a:gd name="T25" fmla="*/ 69 h 146"/>
                    <a:gd name="T26" fmla="*/ 278 w 278"/>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146">
                      <a:moveTo>
                        <a:pt x="278" y="0"/>
                      </a:moveTo>
                      <a:cubicBezTo>
                        <a:pt x="277" y="9"/>
                        <a:pt x="273" y="17"/>
                        <a:pt x="267" y="25"/>
                      </a:cubicBezTo>
                      <a:cubicBezTo>
                        <a:pt x="260" y="34"/>
                        <a:pt x="250" y="43"/>
                        <a:pt x="237" y="51"/>
                      </a:cubicBezTo>
                      <a:cubicBezTo>
                        <a:pt x="220" y="61"/>
                        <a:pt x="200" y="67"/>
                        <a:pt x="179" y="71"/>
                      </a:cubicBezTo>
                      <a:cubicBezTo>
                        <a:pt x="179" y="71"/>
                        <a:pt x="179" y="71"/>
                        <a:pt x="179" y="71"/>
                      </a:cubicBezTo>
                      <a:cubicBezTo>
                        <a:pt x="179" y="71"/>
                        <a:pt x="179" y="71"/>
                        <a:pt x="179" y="71"/>
                      </a:cubicBezTo>
                      <a:cubicBezTo>
                        <a:pt x="153" y="82"/>
                        <a:pt x="125" y="86"/>
                        <a:pt x="99" y="86"/>
                      </a:cubicBezTo>
                      <a:cubicBezTo>
                        <a:pt x="46" y="86"/>
                        <a:pt x="3" y="70"/>
                        <a:pt x="0" y="69"/>
                      </a:cubicBezTo>
                      <a:cubicBezTo>
                        <a:pt x="1" y="89"/>
                        <a:pt x="14" y="109"/>
                        <a:pt x="40" y="123"/>
                      </a:cubicBezTo>
                      <a:cubicBezTo>
                        <a:pt x="66" y="139"/>
                        <a:pt x="101" y="146"/>
                        <a:pt x="136" y="146"/>
                      </a:cubicBezTo>
                      <a:cubicBezTo>
                        <a:pt x="171" y="146"/>
                        <a:pt x="206" y="139"/>
                        <a:pt x="233" y="123"/>
                      </a:cubicBezTo>
                      <a:cubicBezTo>
                        <a:pt x="259" y="109"/>
                        <a:pt x="272" y="89"/>
                        <a:pt x="273" y="69"/>
                      </a:cubicBezTo>
                      <a:cubicBezTo>
                        <a:pt x="273" y="69"/>
                        <a:pt x="273" y="69"/>
                        <a:pt x="273" y="69"/>
                      </a:cubicBezTo>
                      <a:cubicBezTo>
                        <a:pt x="278" y="0"/>
                        <a:pt x="278" y="0"/>
                        <a:pt x="278" y="0"/>
                      </a:cubicBezTo>
                    </a:path>
                  </a:pathLst>
                </a:custGeom>
                <a:solidFill>
                  <a:srgbClr val="4C5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grpSp>
      </p:grpSp>
      <p:pic>
        <p:nvPicPr>
          <p:cNvPr id="322" name="Graphic 321">
            <a:extLst>
              <a:ext uri="{FF2B5EF4-FFF2-40B4-BE49-F238E27FC236}">
                <a16:creationId xmlns:a16="http://schemas.microsoft.com/office/drawing/2014/main" id="{4C550E1C-D11B-ECED-365C-5BCA0DBE92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3088" y="2887489"/>
            <a:ext cx="936551" cy="936551"/>
          </a:xfrm>
          <a:prstGeom prst="rect">
            <a:avLst/>
          </a:prstGeom>
        </p:spPr>
      </p:pic>
      <p:pic>
        <p:nvPicPr>
          <p:cNvPr id="324" name="Graphic 323">
            <a:extLst>
              <a:ext uri="{FF2B5EF4-FFF2-40B4-BE49-F238E27FC236}">
                <a16:creationId xmlns:a16="http://schemas.microsoft.com/office/drawing/2014/main" id="{0FFCB710-A26B-3173-B5AD-DA9B079F4F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12908" y="2437004"/>
            <a:ext cx="1401091" cy="1401091"/>
          </a:xfrm>
          <a:prstGeom prst="rect">
            <a:avLst/>
          </a:prstGeom>
        </p:spPr>
      </p:pic>
      <p:grpSp>
        <p:nvGrpSpPr>
          <p:cNvPr id="326" name="Group 325">
            <a:extLst>
              <a:ext uri="{FF2B5EF4-FFF2-40B4-BE49-F238E27FC236}">
                <a16:creationId xmlns:a16="http://schemas.microsoft.com/office/drawing/2014/main" id="{C67403C4-70F1-02B7-E078-D6EB01377032}"/>
              </a:ext>
            </a:extLst>
          </p:cNvPr>
          <p:cNvGrpSpPr/>
          <p:nvPr/>
        </p:nvGrpSpPr>
        <p:grpSpPr>
          <a:xfrm>
            <a:off x="5050677" y="1376364"/>
            <a:ext cx="2392548" cy="2835191"/>
            <a:chOff x="5050677" y="1376364"/>
            <a:chExt cx="2392548" cy="2835191"/>
          </a:xfrm>
        </p:grpSpPr>
        <p:grpSp>
          <p:nvGrpSpPr>
            <p:cNvPr id="154" name="Group 153"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06D59307-B24F-B775-8F96-45988860D49E}"/>
                </a:ext>
              </a:extLst>
            </p:cNvPr>
            <p:cNvGrpSpPr/>
            <p:nvPr/>
          </p:nvGrpSpPr>
          <p:grpSpPr>
            <a:xfrm>
              <a:off x="5050677" y="1376364"/>
              <a:ext cx="2392548" cy="2835191"/>
              <a:chOff x="8893176" y="3224213"/>
              <a:chExt cx="5853112" cy="6375400"/>
            </a:xfrm>
          </p:grpSpPr>
          <p:sp>
            <p:nvSpPr>
              <p:cNvPr id="155" name="Freeform 8">
                <a:extLst>
                  <a:ext uri="{FF2B5EF4-FFF2-40B4-BE49-F238E27FC236}">
                    <a16:creationId xmlns:a16="http://schemas.microsoft.com/office/drawing/2014/main" id="{BD6E4D9D-A837-950D-BAE5-E5C41A39925A}"/>
                  </a:ext>
                </a:extLst>
              </p:cNvPr>
              <p:cNvSpPr>
                <a:spLocks/>
              </p:cNvSpPr>
              <p:nvPr/>
            </p:nvSpPr>
            <p:spPr bwMode="auto">
              <a:xfrm>
                <a:off x="8945563" y="6199188"/>
                <a:ext cx="5800725" cy="3400425"/>
              </a:xfrm>
              <a:custGeom>
                <a:avLst/>
                <a:gdLst>
                  <a:gd name="T0" fmla="*/ 2101 w 2101"/>
                  <a:gd name="T1" fmla="*/ 528 h 1231"/>
                  <a:gd name="T2" fmla="*/ 2101 w 2101"/>
                  <a:gd name="T3" fmla="*/ 528 h 1231"/>
                  <a:gd name="T4" fmla="*/ 2099 w 2101"/>
                  <a:gd name="T5" fmla="*/ 543 h 1231"/>
                  <a:gd name="T6" fmla="*/ 2065 w 2101"/>
                  <a:gd name="T7" fmla="*/ 590 h 1231"/>
                  <a:gd name="T8" fmla="*/ 1021 w 2101"/>
                  <a:gd name="T9" fmla="*/ 1193 h 1231"/>
                  <a:gd name="T10" fmla="*/ 810 w 2101"/>
                  <a:gd name="T11" fmla="*/ 1193 h 1231"/>
                  <a:gd name="T12" fmla="*/ 26 w 2101"/>
                  <a:gd name="T13" fmla="*/ 741 h 1231"/>
                  <a:gd name="T14" fmla="*/ 0 w 2101"/>
                  <a:gd name="T15" fmla="*/ 726 h 1231"/>
                  <a:gd name="T16" fmla="*/ 1257 w 2101"/>
                  <a:gd name="T17" fmla="*/ 0 h 1231"/>
                  <a:gd name="T18" fmla="*/ 2065 w 2101"/>
                  <a:gd name="T19" fmla="*/ 466 h 1231"/>
                  <a:gd name="T20" fmla="*/ 2101 w 2101"/>
                  <a:gd name="T21" fmla="*/ 528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1" h="1231">
                    <a:moveTo>
                      <a:pt x="2101" y="528"/>
                    </a:moveTo>
                    <a:cubicBezTo>
                      <a:pt x="2101" y="528"/>
                      <a:pt x="2101" y="528"/>
                      <a:pt x="2101" y="528"/>
                    </a:cubicBezTo>
                    <a:cubicBezTo>
                      <a:pt x="2101" y="533"/>
                      <a:pt x="2100" y="538"/>
                      <a:pt x="2099" y="543"/>
                    </a:cubicBezTo>
                    <a:cubicBezTo>
                      <a:pt x="2096" y="562"/>
                      <a:pt x="2084" y="579"/>
                      <a:pt x="2065" y="590"/>
                    </a:cubicBezTo>
                    <a:cubicBezTo>
                      <a:pt x="1021" y="1193"/>
                      <a:pt x="1021" y="1193"/>
                      <a:pt x="1021" y="1193"/>
                    </a:cubicBezTo>
                    <a:cubicBezTo>
                      <a:pt x="955" y="1231"/>
                      <a:pt x="875" y="1231"/>
                      <a:pt x="810" y="1193"/>
                    </a:cubicBezTo>
                    <a:cubicBezTo>
                      <a:pt x="26" y="741"/>
                      <a:pt x="26" y="741"/>
                      <a:pt x="26" y="741"/>
                    </a:cubicBezTo>
                    <a:cubicBezTo>
                      <a:pt x="0" y="726"/>
                      <a:pt x="0" y="726"/>
                      <a:pt x="0" y="726"/>
                    </a:cubicBezTo>
                    <a:cubicBezTo>
                      <a:pt x="1257" y="0"/>
                      <a:pt x="1257" y="0"/>
                      <a:pt x="1257" y="0"/>
                    </a:cubicBezTo>
                    <a:cubicBezTo>
                      <a:pt x="2065" y="466"/>
                      <a:pt x="2065" y="466"/>
                      <a:pt x="2065" y="466"/>
                    </a:cubicBezTo>
                    <a:cubicBezTo>
                      <a:pt x="2089" y="480"/>
                      <a:pt x="2101" y="504"/>
                      <a:pt x="2101" y="528"/>
                    </a:cubicBezTo>
                  </a:path>
                </a:pathLst>
              </a:custGeom>
              <a:solidFill>
                <a:srgbClr val="5169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56" name="Freeform 9">
                <a:extLst>
                  <a:ext uri="{FF2B5EF4-FFF2-40B4-BE49-F238E27FC236}">
                    <a16:creationId xmlns:a16="http://schemas.microsoft.com/office/drawing/2014/main" id="{EABEC535-30FD-CAC3-CDFF-01F30A54FE42}"/>
                  </a:ext>
                </a:extLst>
              </p:cNvPr>
              <p:cNvSpPr>
                <a:spLocks/>
              </p:cNvSpPr>
              <p:nvPr/>
            </p:nvSpPr>
            <p:spPr bwMode="auto">
              <a:xfrm>
                <a:off x="8893176" y="3224213"/>
                <a:ext cx="3470275" cy="4875213"/>
              </a:xfrm>
              <a:custGeom>
                <a:avLst/>
                <a:gdLst>
                  <a:gd name="T0" fmla="*/ 1257 w 1257"/>
                  <a:gd name="T1" fmla="*/ 59 h 1765"/>
                  <a:gd name="T2" fmla="*/ 1257 w 1257"/>
                  <a:gd name="T3" fmla="*/ 1040 h 1765"/>
                  <a:gd name="T4" fmla="*/ 27 w 1257"/>
                  <a:gd name="T5" fmla="*/ 1750 h 1765"/>
                  <a:gd name="T6" fmla="*/ 19 w 1257"/>
                  <a:gd name="T7" fmla="*/ 1755 h 1765"/>
                  <a:gd name="T8" fmla="*/ 0 w 1257"/>
                  <a:gd name="T9" fmla="*/ 1765 h 1765"/>
                  <a:gd name="T10" fmla="*/ 0 w 1257"/>
                  <a:gd name="T11" fmla="*/ 778 h 1765"/>
                  <a:gd name="T12" fmla="*/ 73 w 1257"/>
                  <a:gd name="T13" fmla="*/ 652 h 1765"/>
                  <a:gd name="T14" fmla="*/ 313 w 1257"/>
                  <a:gd name="T15" fmla="*/ 514 h 1765"/>
                  <a:gd name="T16" fmla="*/ 915 w 1257"/>
                  <a:gd name="T17" fmla="*/ 166 h 1765"/>
                  <a:gd name="T18" fmla="*/ 1179 w 1257"/>
                  <a:gd name="T19" fmla="*/ 14 h 1765"/>
                  <a:gd name="T20" fmla="*/ 1245 w 1257"/>
                  <a:gd name="T21" fmla="*/ 25 h 1765"/>
                  <a:gd name="T22" fmla="*/ 1257 w 1257"/>
                  <a:gd name="T23" fmla="*/ 59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7" h="1765">
                    <a:moveTo>
                      <a:pt x="1257" y="59"/>
                    </a:moveTo>
                    <a:cubicBezTo>
                      <a:pt x="1257" y="1040"/>
                      <a:pt x="1257" y="1040"/>
                      <a:pt x="1257" y="1040"/>
                    </a:cubicBezTo>
                    <a:cubicBezTo>
                      <a:pt x="27" y="1750"/>
                      <a:pt x="27" y="1750"/>
                      <a:pt x="27" y="1750"/>
                    </a:cubicBezTo>
                    <a:cubicBezTo>
                      <a:pt x="19" y="1755"/>
                      <a:pt x="19" y="1755"/>
                      <a:pt x="19" y="1755"/>
                    </a:cubicBezTo>
                    <a:cubicBezTo>
                      <a:pt x="0" y="1765"/>
                      <a:pt x="0" y="1765"/>
                      <a:pt x="0" y="1765"/>
                    </a:cubicBezTo>
                    <a:cubicBezTo>
                      <a:pt x="0" y="778"/>
                      <a:pt x="0" y="778"/>
                      <a:pt x="0" y="778"/>
                    </a:cubicBezTo>
                    <a:cubicBezTo>
                      <a:pt x="0" y="726"/>
                      <a:pt x="28" y="678"/>
                      <a:pt x="73" y="652"/>
                    </a:cubicBezTo>
                    <a:cubicBezTo>
                      <a:pt x="313" y="514"/>
                      <a:pt x="313" y="514"/>
                      <a:pt x="313" y="514"/>
                    </a:cubicBezTo>
                    <a:cubicBezTo>
                      <a:pt x="915" y="166"/>
                      <a:pt x="915" y="166"/>
                      <a:pt x="915" y="166"/>
                    </a:cubicBezTo>
                    <a:cubicBezTo>
                      <a:pt x="1179" y="14"/>
                      <a:pt x="1179" y="14"/>
                      <a:pt x="1179" y="14"/>
                    </a:cubicBezTo>
                    <a:cubicBezTo>
                      <a:pt x="1203" y="0"/>
                      <a:pt x="1230" y="7"/>
                      <a:pt x="1245" y="25"/>
                    </a:cubicBezTo>
                    <a:cubicBezTo>
                      <a:pt x="1253" y="34"/>
                      <a:pt x="1257" y="46"/>
                      <a:pt x="1257" y="59"/>
                    </a:cubicBezTo>
                  </a:path>
                </a:pathLst>
              </a:custGeom>
              <a:solidFill>
                <a:srgbClr val="C1C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57" name="Freeform 10">
                <a:extLst>
                  <a:ext uri="{FF2B5EF4-FFF2-40B4-BE49-F238E27FC236}">
                    <a16:creationId xmlns:a16="http://schemas.microsoft.com/office/drawing/2014/main" id="{00CDA1D9-B036-F55F-844E-FA3CAE004E61}"/>
                  </a:ext>
                </a:extLst>
              </p:cNvPr>
              <p:cNvSpPr>
                <a:spLocks/>
              </p:cNvSpPr>
              <p:nvPr/>
            </p:nvSpPr>
            <p:spPr bwMode="auto">
              <a:xfrm>
                <a:off x="8945563" y="6038850"/>
                <a:ext cx="5800725" cy="3400425"/>
              </a:xfrm>
              <a:custGeom>
                <a:avLst/>
                <a:gdLst>
                  <a:gd name="T0" fmla="*/ 2101 w 2101"/>
                  <a:gd name="T1" fmla="*/ 528 h 1231"/>
                  <a:gd name="T2" fmla="*/ 2101 w 2101"/>
                  <a:gd name="T3" fmla="*/ 528 h 1231"/>
                  <a:gd name="T4" fmla="*/ 2099 w 2101"/>
                  <a:gd name="T5" fmla="*/ 543 h 1231"/>
                  <a:gd name="T6" fmla="*/ 2065 w 2101"/>
                  <a:gd name="T7" fmla="*/ 590 h 1231"/>
                  <a:gd name="T8" fmla="*/ 1021 w 2101"/>
                  <a:gd name="T9" fmla="*/ 1193 h 1231"/>
                  <a:gd name="T10" fmla="*/ 810 w 2101"/>
                  <a:gd name="T11" fmla="*/ 1193 h 1231"/>
                  <a:gd name="T12" fmla="*/ 26 w 2101"/>
                  <a:gd name="T13" fmla="*/ 741 h 1231"/>
                  <a:gd name="T14" fmla="*/ 0 w 2101"/>
                  <a:gd name="T15" fmla="*/ 726 h 1231"/>
                  <a:gd name="T16" fmla="*/ 1257 w 2101"/>
                  <a:gd name="T17" fmla="*/ 0 h 1231"/>
                  <a:gd name="T18" fmla="*/ 2065 w 2101"/>
                  <a:gd name="T19" fmla="*/ 466 h 1231"/>
                  <a:gd name="T20" fmla="*/ 2101 w 2101"/>
                  <a:gd name="T21" fmla="*/ 528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1" h="1231">
                    <a:moveTo>
                      <a:pt x="2101" y="528"/>
                    </a:moveTo>
                    <a:cubicBezTo>
                      <a:pt x="2101" y="528"/>
                      <a:pt x="2101" y="528"/>
                      <a:pt x="2101" y="528"/>
                    </a:cubicBezTo>
                    <a:cubicBezTo>
                      <a:pt x="2101" y="533"/>
                      <a:pt x="2100" y="538"/>
                      <a:pt x="2099" y="543"/>
                    </a:cubicBezTo>
                    <a:cubicBezTo>
                      <a:pt x="2096" y="562"/>
                      <a:pt x="2084" y="579"/>
                      <a:pt x="2065" y="590"/>
                    </a:cubicBezTo>
                    <a:cubicBezTo>
                      <a:pt x="1021" y="1193"/>
                      <a:pt x="1021" y="1193"/>
                      <a:pt x="1021" y="1193"/>
                    </a:cubicBezTo>
                    <a:cubicBezTo>
                      <a:pt x="955" y="1231"/>
                      <a:pt x="875" y="1231"/>
                      <a:pt x="810" y="1193"/>
                    </a:cubicBezTo>
                    <a:cubicBezTo>
                      <a:pt x="26" y="741"/>
                      <a:pt x="26" y="741"/>
                      <a:pt x="26" y="741"/>
                    </a:cubicBezTo>
                    <a:cubicBezTo>
                      <a:pt x="0" y="726"/>
                      <a:pt x="0" y="726"/>
                      <a:pt x="0" y="726"/>
                    </a:cubicBezTo>
                    <a:cubicBezTo>
                      <a:pt x="1257" y="0"/>
                      <a:pt x="1257" y="0"/>
                      <a:pt x="1257" y="0"/>
                    </a:cubicBezTo>
                    <a:cubicBezTo>
                      <a:pt x="2065" y="466"/>
                      <a:pt x="2065" y="466"/>
                      <a:pt x="2065" y="466"/>
                    </a:cubicBezTo>
                    <a:cubicBezTo>
                      <a:pt x="2089" y="480"/>
                      <a:pt x="2101" y="504"/>
                      <a:pt x="2101" y="528"/>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58" name="Freeform 11">
                <a:extLst>
                  <a:ext uri="{FF2B5EF4-FFF2-40B4-BE49-F238E27FC236}">
                    <a16:creationId xmlns:a16="http://schemas.microsoft.com/office/drawing/2014/main" id="{84162A71-B073-BD8E-2F62-3883E9C3D3B5}"/>
                  </a:ext>
                </a:extLst>
              </p:cNvPr>
              <p:cNvSpPr>
                <a:spLocks/>
              </p:cNvSpPr>
              <p:nvPr/>
            </p:nvSpPr>
            <p:spPr bwMode="auto">
              <a:xfrm>
                <a:off x="9356726" y="6248400"/>
                <a:ext cx="4348163" cy="2555875"/>
              </a:xfrm>
              <a:custGeom>
                <a:avLst/>
                <a:gdLst>
                  <a:gd name="T0" fmla="*/ 1555 w 1575"/>
                  <a:gd name="T1" fmla="*/ 303 h 925"/>
                  <a:gd name="T2" fmla="*/ 492 w 1575"/>
                  <a:gd name="T3" fmla="*/ 917 h 925"/>
                  <a:gd name="T4" fmla="*/ 444 w 1575"/>
                  <a:gd name="T5" fmla="*/ 917 h 925"/>
                  <a:gd name="T6" fmla="*/ 17 w 1575"/>
                  <a:gd name="T7" fmla="*/ 670 h 925"/>
                  <a:gd name="T8" fmla="*/ 17 w 1575"/>
                  <a:gd name="T9" fmla="*/ 625 h 925"/>
                  <a:gd name="T10" fmla="*/ 1085 w 1575"/>
                  <a:gd name="T11" fmla="*/ 9 h 925"/>
                  <a:gd name="T12" fmla="*/ 1133 w 1575"/>
                  <a:gd name="T13" fmla="*/ 9 h 925"/>
                  <a:gd name="T14" fmla="*/ 1555 w 1575"/>
                  <a:gd name="T15" fmla="*/ 253 h 925"/>
                  <a:gd name="T16" fmla="*/ 1555 w 1575"/>
                  <a:gd name="T17" fmla="*/ 303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5" h="925">
                    <a:moveTo>
                      <a:pt x="1555" y="303"/>
                    </a:moveTo>
                    <a:cubicBezTo>
                      <a:pt x="492" y="917"/>
                      <a:pt x="492" y="917"/>
                      <a:pt x="492" y="917"/>
                    </a:cubicBezTo>
                    <a:cubicBezTo>
                      <a:pt x="477" y="925"/>
                      <a:pt x="459" y="925"/>
                      <a:pt x="444" y="917"/>
                    </a:cubicBezTo>
                    <a:cubicBezTo>
                      <a:pt x="17" y="670"/>
                      <a:pt x="17" y="670"/>
                      <a:pt x="17" y="670"/>
                    </a:cubicBezTo>
                    <a:cubicBezTo>
                      <a:pt x="0" y="660"/>
                      <a:pt x="0" y="635"/>
                      <a:pt x="17" y="625"/>
                    </a:cubicBezTo>
                    <a:cubicBezTo>
                      <a:pt x="1085" y="9"/>
                      <a:pt x="1085" y="9"/>
                      <a:pt x="1085" y="9"/>
                    </a:cubicBezTo>
                    <a:cubicBezTo>
                      <a:pt x="1100" y="0"/>
                      <a:pt x="1118" y="0"/>
                      <a:pt x="1133" y="9"/>
                    </a:cubicBezTo>
                    <a:cubicBezTo>
                      <a:pt x="1555" y="253"/>
                      <a:pt x="1555" y="253"/>
                      <a:pt x="1555" y="253"/>
                    </a:cubicBezTo>
                    <a:cubicBezTo>
                      <a:pt x="1575" y="264"/>
                      <a:pt x="1575" y="292"/>
                      <a:pt x="1555" y="303"/>
                    </a:cubicBez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59" name="Freeform 12">
                <a:extLst>
                  <a:ext uri="{FF2B5EF4-FFF2-40B4-BE49-F238E27FC236}">
                    <a16:creationId xmlns:a16="http://schemas.microsoft.com/office/drawing/2014/main" id="{E7EC1CC3-EE8B-D26C-D8C4-325690F4681E}"/>
                  </a:ext>
                </a:extLst>
              </p:cNvPr>
              <p:cNvSpPr>
                <a:spLocks/>
              </p:cNvSpPr>
              <p:nvPr/>
            </p:nvSpPr>
            <p:spPr bwMode="auto">
              <a:xfrm>
                <a:off x="8945563" y="3246438"/>
                <a:ext cx="3470275" cy="4797425"/>
              </a:xfrm>
              <a:custGeom>
                <a:avLst/>
                <a:gdLst>
                  <a:gd name="T0" fmla="*/ 1179 w 1257"/>
                  <a:gd name="T1" fmla="*/ 20 h 1737"/>
                  <a:gd name="T2" fmla="*/ 72 w 1257"/>
                  <a:gd name="T3" fmla="*/ 658 h 1737"/>
                  <a:gd name="T4" fmla="*/ 0 w 1257"/>
                  <a:gd name="T5" fmla="*/ 784 h 1737"/>
                  <a:gd name="T6" fmla="*/ 0 w 1257"/>
                  <a:gd name="T7" fmla="*/ 1737 h 1737"/>
                  <a:gd name="T8" fmla="*/ 1257 w 1257"/>
                  <a:gd name="T9" fmla="*/ 1011 h 1737"/>
                  <a:gd name="T10" fmla="*/ 1257 w 1257"/>
                  <a:gd name="T11" fmla="*/ 65 h 1737"/>
                  <a:gd name="T12" fmla="*/ 1179 w 1257"/>
                  <a:gd name="T13" fmla="*/ 20 h 1737"/>
                </a:gdLst>
                <a:ahLst/>
                <a:cxnLst>
                  <a:cxn ang="0">
                    <a:pos x="T0" y="T1"/>
                  </a:cxn>
                  <a:cxn ang="0">
                    <a:pos x="T2" y="T3"/>
                  </a:cxn>
                  <a:cxn ang="0">
                    <a:pos x="T4" y="T5"/>
                  </a:cxn>
                  <a:cxn ang="0">
                    <a:pos x="T6" y="T7"/>
                  </a:cxn>
                  <a:cxn ang="0">
                    <a:pos x="T8" y="T9"/>
                  </a:cxn>
                  <a:cxn ang="0">
                    <a:pos x="T10" y="T11"/>
                  </a:cxn>
                  <a:cxn ang="0">
                    <a:pos x="T12" y="T13"/>
                  </a:cxn>
                </a:cxnLst>
                <a:rect l="0" t="0" r="r" b="b"/>
                <a:pathLst>
                  <a:path w="1257" h="1737">
                    <a:moveTo>
                      <a:pt x="1179" y="20"/>
                    </a:moveTo>
                    <a:cubicBezTo>
                      <a:pt x="72" y="658"/>
                      <a:pt x="72" y="658"/>
                      <a:pt x="72" y="658"/>
                    </a:cubicBezTo>
                    <a:cubicBezTo>
                      <a:pt x="27" y="684"/>
                      <a:pt x="0" y="732"/>
                      <a:pt x="0" y="784"/>
                    </a:cubicBezTo>
                    <a:cubicBezTo>
                      <a:pt x="0" y="1737"/>
                      <a:pt x="0" y="1737"/>
                      <a:pt x="0" y="1737"/>
                    </a:cubicBezTo>
                    <a:cubicBezTo>
                      <a:pt x="1257" y="1011"/>
                      <a:pt x="1257" y="1011"/>
                      <a:pt x="1257" y="1011"/>
                    </a:cubicBezTo>
                    <a:cubicBezTo>
                      <a:pt x="1257" y="65"/>
                      <a:pt x="1257" y="65"/>
                      <a:pt x="1257" y="65"/>
                    </a:cubicBezTo>
                    <a:cubicBezTo>
                      <a:pt x="1257" y="25"/>
                      <a:pt x="1213" y="0"/>
                      <a:pt x="1179" y="20"/>
                    </a:cubicBezTo>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0" name="Freeform 13">
                <a:extLst>
                  <a:ext uri="{FF2B5EF4-FFF2-40B4-BE49-F238E27FC236}">
                    <a16:creationId xmlns:a16="http://schemas.microsoft.com/office/drawing/2014/main" id="{E8C08310-0742-3118-07D1-67041C10E0B6}"/>
                  </a:ext>
                </a:extLst>
              </p:cNvPr>
              <p:cNvSpPr>
                <a:spLocks/>
              </p:cNvSpPr>
              <p:nvPr/>
            </p:nvSpPr>
            <p:spPr bwMode="auto">
              <a:xfrm>
                <a:off x="9153526" y="3494088"/>
                <a:ext cx="3087688" cy="4198938"/>
              </a:xfrm>
              <a:custGeom>
                <a:avLst/>
                <a:gdLst>
                  <a:gd name="T0" fmla="*/ 1945 w 1945"/>
                  <a:gd name="T1" fmla="*/ 0 h 2645"/>
                  <a:gd name="T2" fmla="*/ 0 w 1945"/>
                  <a:gd name="T3" fmla="*/ 1116 h 2645"/>
                  <a:gd name="T4" fmla="*/ 0 w 1945"/>
                  <a:gd name="T5" fmla="*/ 2645 h 2645"/>
                  <a:gd name="T6" fmla="*/ 1945 w 1945"/>
                  <a:gd name="T7" fmla="*/ 1528 h 2645"/>
                  <a:gd name="T8" fmla="*/ 1945 w 1945"/>
                  <a:gd name="T9" fmla="*/ 0 h 2645"/>
                </a:gdLst>
                <a:ahLst/>
                <a:cxnLst>
                  <a:cxn ang="0">
                    <a:pos x="T0" y="T1"/>
                  </a:cxn>
                  <a:cxn ang="0">
                    <a:pos x="T2" y="T3"/>
                  </a:cxn>
                  <a:cxn ang="0">
                    <a:pos x="T4" y="T5"/>
                  </a:cxn>
                  <a:cxn ang="0">
                    <a:pos x="T6" y="T7"/>
                  </a:cxn>
                  <a:cxn ang="0">
                    <a:pos x="T8" y="T9"/>
                  </a:cxn>
                </a:cxnLst>
                <a:rect l="0" t="0" r="r" b="b"/>
                <a:pathLst>
                  <a:path w="1945" h="2645">
                    <a:moveTo>
                      <a:pt x="1945" y="0"/>
                    </a:moveTo>
                    <a:lnTo>
                      <a:pt x="0" y="1116"/>
                    </a:lnTo>
                    <a:lnTo>
                      <a:pt x="0" y="2645"/>
                    </a:lnTo>
                    <a:lnTo>
                      <a:pt x="1945" y="1528"/>
                    </a:lnTo>
                    <a:lnTo>
                      <a:pt x="1945" y="0"/>
                    </a:lnTo>
                    <a:close/>
                  </a:path>
                </a:pathLst>
              </a:custGeom>
              <a:solidFill>
                <a:srgbClr val="DBE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1" name="Freeform 14">
                <a:extLst>
                  <a:ext uri="{FF2B5EF4-FFF2-40B4-BE49-F238E27FC236}">
                    <a16:creationId xmlns:a16="http://schemas.microsoft.com/office/drawing/2014/main" id="{26697FC9-CEFC-D514-B676-0DE9220C0F47}"/>
                  </a:ext>
                </a:extLst>
              </p:cNvPr>
              <p:cNvSpPr>
                <a:spLocks/>
              </p:cNvSpPr>
              <p:nvPr/>
            </p:nvSpPr>
            <p:spPr bwMode="auto">
              <a:xfrm>
                <a:off x="9153526" y="3494088"/>
                <a:ext cx="3087688" cy="4198938"/>
              </a:xfrm>
              <a:custGeom>
                <a:avLst/>
                <a:gdLst>
                  <a:gd name="T0" fmla="*/ 1945 w 1945"/>
                  <a:gd name="T1" fmla="*/ 0 h 2645"/>
                  <a:gd name="T2" fmla="*/ 0 w 1945"/>
                  <a:gd name="T3" fmla="*/ 1116 h 2645"/>
                  <a:gd name="T4" fmla="*/ 0 w 1945"/>
                  <a:gd name="T5" fmla="*/ 2645 h 2645"/>
                  <a:gd name="T6" fmla="*/ 1945 w 1945"/>
                  <a:gd name="T7" fmla="*/ 1528 h 2645"/>
                  <a:gd name="T8" fmla="*/ 1945 w 1945"/>
                  <a:gd name="T9" fmla="*/ 0 h 2645"/>
                </a:gdLst>
                <a:ahLst/>
                <a:cxnLst>
                  <a:cxn ang="0">
                    <a:pos x="T0" y="T1"/>
                  </a:cxn>
                  <a:cxn ang="0">
                    <a:pos x="T2" y="T3"/>
                  </a:cxn>
                  <a:cxn ang="0">
                    <a:pos x="T4" y="T5"/>
                  </a:cxn>
                  <a:cxn ang="0">
                    <a:pos x="T6" y="T7"/>
                  </a:cxn>
                  <a:cxn ang="0">
                    <a:pos x="T8" y="T9"/>
                  </a:cxn>
                </a:cxnLst>
                <a:rect l="0" t="0" r="r" b="b"/>
                <a:pathLst>
                  <a:path w="1945" h="2645">
                    <a:moveTo>
                      <a:pt x="1945" y="0"/>
                    </a:moveTo>
                    <a:lnTo>
                      <a:pt x="0" y="1116"/>
                    </a:lnTo>
                    <a:lnTo>
                      <a:pt x="0" y="2645"/>
                    </a:lnTo>
                    <a:lnTo>
                      <a:pt x="1945" y="1528"/>
                    </a:lnTo>
                    <a:lnTo>
                      <a:pt x="19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2" name="Freeform 15">
                <a:extLst>
                  <a:ext uri="{FF2B5EF4-FFF2-40B4-BE49-F238E27FC236}">
                    <a16:creationId xmlns:a16="http://schemas.microsoft.com/office/drawing/2014/main" id="{3E1FB73C-9948-01DD-EB9C-6B9A694D9796}"/>
                  </a:ext>
                </a:extLst>
              </p:cNvPr>
              <p:cNvSpPr>
                <a:spLocks/>
              </p:cNvSpPr>
              <p:nvPr/>
            </p:nvSpPr>
            <p:spPr bwMode="auto">
              <a:xfrm>
                <a:off x="11288713" y="7497763"/>
                <a:ext cx="1173163" cy="676275"/>
              </a:xfrm>
              <a:custGeom>
                <a:avLst/>
                <a:gdLst>
                  <a:gd name="T0" fmla="*/ 420 w 425"/>
                  <a:gd name="T1" fmla="*/ 35 h 245"/>
                  <a:gd name="T2" fmla="*/ 420 w 425"/>
                  <a:gd name="T3" fmla="*/ 45 h 245"/>
                  <a:gd name="T4" fmla="*/ 79 w 425"/>
                  <a:gd name="T5" fmla="*/ 242 h 245"/>
                  <a:gd name="T6" fmla="*/ 61 w 425"/>
                  <a:gd name="T7" fmla="*/ 242 h 245"/>
                  <a:gd name="T8" fmla="*/ 6 w 425"/>
                  <a:gd name="T9" fmla="*/ 210 h 245"/>
                  <a:gd name="T10" fmla="*/ 6 w 425"/>
                  <a:gd name="T11" fmla="*/ 199 h 245"/>
                  <a:gd name="T12" fmla="*/ 346 w 425"/>
                  <a:gd name="T13" fmla="*/ 3 h 245"/>
                  <a:gd name="T14" fmla="*/ 364 w 425"/>
                  <a:gd name="T15" fmla="*/ 3 h 245"/>
                  <a:gd name="T16" fmla="*/ 420 w 425"/>
                  <a:gd name="T17" fmla="*/ 3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245">
                    <a:moveTo>
                      <a:pt x="420" y="35"/>
                    </a:moveTo>
                    <a:cubicBezTo>
                      <a:pt x="425" y="38"/>
                      <a:pt x="425" y="43"/>
                      <a:pt x="420" y="45"/>
                    </a:cubicBezTo>
                    <a:cubicBezTo>
                      <a:pt x="79" y="242"/>
                      <a:pt x="79" y="242"/>
                      <a:pt x="79" y="242"/>
                    </a:cubicBezTo>
                    <a:cubicBezTo>
                      <a:pt x="74" y="245"/>
                      <a:pt x="66" y="245"/>
                      <a:pt x="61" y="242"/>
                    </a:cubicBezTo>
                    <a:cubicBezTo>
                      <a:pt x="6" y="210"/>
                      <a:pt x="6" y="210"/>
                      <a:pt x="6" y="210"/>
                    </a:cubicBezTo>
                    <a:cubicBezTo>
                      <a:pt x="0" y="207"/>
                      <a:pt x="0" y="202"/>
                      <a:pt x="6" y="199"/>
                    </a:cubicBezTo>
                    <a:cubicBezTo>
                      <a:pt x="346" y="3"/>
                      <a:pt x="346" y="3"/>
                      <a:pt x="346" y="3"/>
                    </a:cubicBezTo>
                    <a:cubicBezTo>
                      <a:pt x="351" y="0"/>
                      <a:pt x="359" y="0"/>
                      <a:pt x="364" y="3"/>
                    </a:cubicBezTo>
                    <a:lnTo>
                      <a:pt x="420" y="35"/>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3" name="Freeform 16">
                <a:extLst>
                  <a:ext uri="{FF2B5EF4-FFF2-40B4-BE49-F238E27FC236}">
                    <a16:creationId xmlns:a16="http://schemas.microsoft.com/office/drawing/2014/main" id="{3C0804D4-EAFD-7CDC-83FA-6E6D826C1FB4}"/>
                  </a:ext>
                </a:extLst>
              </p:cNvPr>
              <p:cNvSpPr>
                <a:spLocks/>
              </p:cNvSpPr>
              <p:nvPr/>
            </p:nvSpPr>
            <p:spPr bwMode="auto">
              <a:xfrm>
                <a:off x="12617451" y="6654800"/>
                <a:ext cx="488950" cy="282575"/>
              </a:xfrm>
              <a:custGeom>
                <a:avLst/>
                <a:gdLst>
                  <a:gd name="T0" fmla="*/ 52 w 177"/>
                  <a:gd name="T1" fmla="*/ 100 h 102"/>
                  <a:gd name="T2" fmla="*/ 68 w 177"/>
                  <a:gd name="T3" fmla="*/ 100 h 102"/>
                  <a:gd name="T4" fmla="*/ 173 w 177"/>
                  <a:gd name="T5" fmla="*/ 39 h 102"/>
                  <a:gd name="T6" fmla="*/ 173 w 177"/>
                  <a:gd name="T7" fmla="*/ 30 h 102"/>
                  <a:gd name="T8" fmla="*/ 125 w 177"/>
                  <a:gd name="T9" fmla="*/ 2 h 102"/>
                  <a:gd name="T10" fmla="*/ 109 w 177"/>
                  <a:gd name="T11" fmla="*/ 2 h 102"/>
                  <a:gd name="T12" fmla="*/ 4 w 177"/>
                  <a:gd name="T13" fmla="*/ 63 h 102"/>
                  <a:gd name="T14" fmla="*/ 4 w 177"/>
                  <a:gd name="T15" fmla="*/ 72 h 102"/>
                  <a:gd name="T16" fmla="*/ 52 w 177"/>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02">
                    <a:moveTo>
                      <a:pt x="52" y="100"/>
                    </a:moveTo>
                    <a:cubicBezTo>
                      <a:pt x="57" y="102"/>
                      <a:pt x="64" y="102"/>
                      <a:pt x="68" y="100"/>
                    </a:cubicBezTo>
                    <a:cubicBezTo>
                      <a:pt x="173" y="39"/>
                      <a:pt x="173" y="39"/>
                      <a:pt x="173" y="39"/>
                    </a:cubicBezTo>
                    <a:cubicBezTo>
                      <a:pt x="177" y="37"/>
                      <a:pt x="177" y="33"/>
                      <a:pt x="173" y="30"/>
                    </a:cubicBezTo>
                    <a:cubicBezTo>
                      <a:pt x="125" y="2"/>
                      <a:pt x="125" y="2"/>
                      <a:pt x="125" y="2"/>
                    </a:cubicBezTo>
                    <a:cubicBezTo>
                      <a:pt x="120" y="0"/>
                      <a:pt x="114" y="0"/>
                      <a:pt x="109" y="2"/>
                    </a:cubicBezTo>
                    <a:cubicBezTo>
                      <a:pt x="4" y="63"/>
                      <a:pt x="4" y="63"/>
                      <a:pt x="4" y="63"/>
                    </a:cubicBezTo>
                    <a:cubicBezTo>
                      <a:pt x="0" y="66"/>
                      <a:pt x="0" y="70"/>
                      <a:pt x="4" y="72"/>
                    </a:cubicBezTo>
                    <a:lnTo>
                      <a:pt x="52" y="100"/>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4" name="Freeform 17">
                <a:extLst>
                  <a:ext uri="{FF2B5EF4-FFF2-40B4-BE49-F238E27FC236}">
                    <a16:creationId xmlns:a16="http://schemas.microsoft.com/office/drawing/2014/main" id="{DD1421A8-A114-25D9-5BA5-346E5BF84F5A}"/>
                  </a:ext>
                </a:extLst>
              </p:cNvPr>
              <p:cNvSpPr>
                <a:spLocks/>
              </p:cNvSpPr>
              <p:nvPr/>
            </p:nvSpPr>
            <p:spPr bwMode="auto">
              <a:xfrm>
                <a:off x="11034713" y="8080375"/>
                <a:ext cx="417513" cy="239713"/>
              </a:xfrm>
              <a:custGeom>
                <a:avLst/>
                <a:gdLst>
                  <a:gd name="T0" fmla="*/ 6 w 151"/>
                  <a:gd name="T1" fmla="*/ 52 h 87"/>
                  <a:gd name="T2" fmla="*/ 6 w 151"/>
                  <a:gd name="T3" fmla="*/ 41 h 87"/>
                  <a:gd name="T4" fmla="*/ 71 w 151"/>
                  <a:gd name="T5" fmla="*/ 3 h 87"/>
                  <a:gd name="T6" fmla="*/ 90 w 151"/>
                  <a:gd name="T7" fmla="*/ 3 h 87"/>
                  <a:gd name="T8" fmla="*/ 145 w 151"/>
                  <a:gd name="T9" fmla="*/ 35 h 87"/>
                  <a:gd name="T10" fmla="*/ 145 w 151"/>
                  <a:gd name="T11" fmla="*/ 46 h 87"/>
                  <a:gd name="T12" fmla="*/ 79 w 151"/>
                  <a:gd name="T13" fmla="*/ 84 h 87"/>
                  <a:gd name="T14" fmla="*/ 61 w 151"/>
                  <a:gd name="T15" fmla="*/ 84 h 87"/>
                  <a:gd name="T16" fmla="*/ 6 w 151"/>
                  <a:gd name="T1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87">
                    <a:moveTo>
                      <a:pt x="6" y="52"/>
                    </a:moveTo>
                    <a:cubicBezTo>
                      <a:pt x="0" y="49"/>
                      <a:pt x="0" y="44"/>
                      <a:pt x="6" y="41"/>
                    </a:cubicBezTo>
                    <a:cubicBezTo>
                      <a:pt x="71" y="3"/>
                      <a:pt x="71" y="3"/>
                      <a:pt x="71" y="3"/>
                    </a:cubicBezTo>
                    <a:cubicBezTo>
                      <a:pt x="77" y="0"/>
                      <a:pt x="85" y="0"/>
                      <a:pt x="90" y="3"/>
                    </a:cubicBezTo>
                    <a:cubicBezTo>
                      <a:pt x="145" y="35"/>
                      <a:pt x="145" y="35"/>
                      <a:pt x="145" y="35"/>
                    </a:cubicBezTo>
                    <a:cubicBezTo>
                      <a:pt x="151" y="38"/>
                      <a:pt x="151" y="43"/>
                      <a:pt x="145" y="46"/>
                    </a:cubicBezTo>
                    <a:cubicBezTo>
                      <a:pt x="79" y="84"/>
                      <a:pt x="79" y="84"/>
                      <a:pt x="79" y="84"/>
                    </a:cubicBezTo>
                    <a:cubicBezTo>
                      <a:pt x="74" y="87"/>
                      <a:pt x="66" y="87"/>
                      <a:pt x="61" y="84"/>
                    </a:cubicBezTo>
                    <a:lnTo>
                      <a:pt x="6" y="52"/>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5" name="Freeform 18">
                <a:extLst>
                  <a:ext uri="{FF2B5EF4-FFF2-40B4-BE49-F238E27FC236}">
                    <a16:creationId xmlns:a16="http://schemas.microsoft.com/office/drawing/2014/main" id="{2407C421-15D9-E9A6-49EC-93572CF9A7E0}"/>
                  </a:ext>
                </a:extLst>
              </p:cNvPr>
              <p:cNvSpPr>
                <a:spLocks/>
              </p:cNvSpPr>
              <p:nvPr/>
            </p:nvSpPr>
            <p:spPr bwMode="auto">
              <a:xfrm>
                <a:off x="10834688" y="8226425"/>
                <a:ext cx="363538" cy="211138"/>
              </a:xfrm>
              <a:custGeom>
                <a:avLst/>
                <a:gdLst>
                  <a:gd name="T0" fmla="*/ 5 w 132"/>
                  <a:gd name="T1" fmla="*/ 41 h 76"/>
                  <a:gd name="T2" fmla="*/ 5 w 132"/>
                  <a:gd name="T3" fmla="*/ 31 h 76"/>
                  <a:gd name="T4" fmla="*/ 53 w 132"/>
                  <a:gd name="T5" fmla="*/ 3 h 76"/>
                  <a:gd name="T6" fmla="*/ 71 w 132"/>
                  <a:gd name="T7" fmla="*/ 3 h 76"/>
                  <a:gd name="T8" fmla="*/ 127 w 132"/>
                  <a:gd name="T9" fmla="*/ 35 h 76"/>
                  <a:gd name="T10" fmla="*/ 127 w 132"/>
                  <a:gd name="T11" fmla="*/ 46 h 76"/>
                  <a:gd name="T12" fmla="*/ 79 w 132"/>
                  <a:gd name="T13" fmla="*/ 73 h 76"/>
                  <a:gd name="T14" fmla="*/ 61 w 132"/>
                  <a:gd name="T15" fmla="*/ 73 h 76"/>
                  <a:gd name="T16" fmla="*/ 5 w 132"/>
                  <a:gd name="T17"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6">
                    <a:moveTo>
                      <a:pt x="5" y="41"/>
                    </a:moveTo>
                    <a:cubicBezTo>
                      <a:pt x="0" y="38"/>
                      <a:pt x="0" y="34"/>
                      <a:pt x="5" y="31"/>
                    </a:cubicBezTo>
                    <a:cubicBezTo>
                      <a:pt x="53" y="3"/>
                      <a:pt x="53" y="3"/>
                      <a:pt x="53" y="3"/>
                    </a:cubicBezTo>
                    <a:cubicBezTo>
                      <a:pt x="58" y="0"/>
                      <a:pt x="66" y="0"/>
                      <a:pt x="71" y="3"/>
                    </a:cubicBezTo>
                    <a:cubicBezTo>
                      <a:pt x="127" y="35"/>
                      <a:pt x="127" y="35"/>
                      <a:pt x="127" y="35"/>
                    </a:cubicBezTo>
                    <a:cubicBezTo>
                      <a:pt x="132" y="38"/>
                      <a:pt x="132" y="43"/>
                      <a:pt x="127" y="46"/>
                    </a:cubicBezTo>
                    <a:cubicBezTo>
                      <a:pt x="79" y="73"/>
                      <a:pt x="79" y="73"/>
                      <a:pt x="79" y="73"/>
                    </a:cubicBezTo>
                    <a:cubicBezTo>
                      <a:pt x="74" y="76"/>
                      <a:pt x="66" y="76"/>
                      <a:pt x="61" y="73"/>
                    </a:cubicBezTo>
                    <a:lnTo>
                      <a:pt x="5" y="41"/>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6" name="Freeform 19">
                <a:extLst>
                  <a:ext uri="{FF2B5EF4-FFF2-40B4-BE49-F238E27FC236}">
                    <a16:creationId xmlns:a16="http://schemas.microsoft.com/office/drawing/2014/main" id="{0DF41106-9333-5531-E59E-913D8C04DF9D}"/>
                  </a:ext>
                </a:extLst>
              </p:cNvPr>
              <p:cNvSpPr>
                <a:spLocks/>
              </p:cNvSpPr>
              <p:nvPr/>
            </p:nvSpPr>
            <p:spPr bwMode="auto">
              <a:xfrm>
                <a:off x="12299951" y="7351713"/>
                <a:ext cx="414338" cy="239713"/>
              </a:xfrm>
              <a:custGeom>
                <a:avLst/>
                <a:gdLst>
                  <a:gd name="T0" fmla="*/ 5 w 150"/>
                  <a:gd name="T1" fmla="*/ 52 h 87"/>
                  <a:gd name="T2" fmla="*/ 5 w 150"/>
                  <a:gd name="T3" fmla="*/ 41 h 87"/>
                  <a:gd name="T4" fmla="*/ 71 w 150"/>
                  <a:gd name="T5" fmla="*/ 3 h 87"/>
                  <a:gd name="T6" fmla="*/ 89 w 150"/>
                  <a:gd name="T7" fmla="*/ 3 h 87"/>
                  <a:gd name="T8" fmla="*/ 145 w 150"/>
                  <a:gd name="T9" fmla="*/ 35 h 87"/>
                  <a:gd name="T10" fmla="*/ 145 w 150"/>
                  <a:gd name="T11" fmla="*/ 46 h 87"/>
                  <a:gd name="T12" fmla="*/ 79 w 150"/>
                  <a:gd name="T13" fmla="*/ 84 h 87"/>
                  <a:gd name="T14" fmla="*/ 60 w 150"/>
                  <a:gd name="T15" fmla="*/ 84 h 87"/>
                  <a:gd name="T16" fmla="*/ 5 w 150"/>
                  <a:gd name="T1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87">
                    <a:moveTo>
                      <a:pt x="5" y="52"/>
                    </a:moveTo>
                    <a:cubicBezTo>
                      <a:pt x="0" y="49"/>
                      <a:pt x="0" y="44"/>
                      <a:pt x="5" y="41"/>
                    </a:cubicBezTo>
                    <a:cubicBezTo>
                      <a:pt x="71" y="3"/>
                      <a:pt x="71" y="3"/>
                      <a:pt x="71" y="3"/>
                    </a:cubicBezTo>
                    <a:cubicBezTo>
                      <a:pt x="76" y="0"/>
                      <a:pt x="84" y="0"/>
                      <a:pt x="89" y="3"/>
                    </a:cubicBezTo>
                    <a:cubicBezTo>
                      <a:pt x="145" y="35"/>
                      <a:pt x="145" y="35"/>
                      <a:pt x="145" y="35"/>
                    </a:cubicBezTo>
                    <a:cubicBezTo>
                      <a:pt x="150" y="38"/>
                      <a:pt x="150" y="43"/>
                      <a:pt x="145" y="46"/>
                    </a:cubicBezTo>
                    <a:cubicBezTo>
                      <a:pt x="79" y="84"/>
                      <a:pt x="79" y="84"/>
                      <a:pt x="79" y="84"/>
                    </a:cubicBezTo>
                    <a:cubicBezTo>
                      <a:pt x="74" y="87"/>
                      <a:pt x="65" y="87"/>
                      <a:pt x="60" y="84"/>
                    </a:cubicBezTo>
                    <a:lnTo>
                      <a:pt x="5" y="52"/>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7" name="Freeform 20">
                <a:extLst>
                  <a:ext uri="{FF2B5EF4-FFF2-40B4-BE49-F238E27FC236}">
                    <a16:creationId xmlns:a16="http://schemas.microsoft.com/office/drawing/2014/main" id="{F8D006FB-10A9-F983-B0B0-BD421CCC13A2}"/>
                  </a:ext>
                </a:extLst>
              </p:cNvPr>
              <p:cNvSpPr>
                <a:spLocks/>
              </p:cNvSpPr>
              <p:nvPr/>
            </p:nvSpPr>
            <p:spPr bwMode="auto">
              <a:xfrm>
                <a:off x="12553951" y="7235825"/>
                <a:ext cx="363538" cy="209550"/>
              </a:xfrm>
              <a:custGeom>
                <a:avLst/>
                <a:gdLst>
                  <a:gd name="T0" fmla="*/ 5 w 132"/>
                  <a:gd name="T1" fmla="*/ 41 h 76"/>
                  <a:gd name="T2" fmla="*/ 5 w 132"/>
                  <a:gd name="T3" fmla="*/ 30 h 76"/>
                  <a:gd name="T4" fmla="*/ 53 w 132"/>
                  <a:gd name="T5" fmla="*/ 3 h 76"/>
                  <a:gd name="T6" fmla="*/ 71 w 132"/>
                  <a:gd name="T7" fmla="*/ 3 h 76"/>
                  <a:gd name="T8" fmla="*/ 127 w 132"/>
                  <a:gd name="T9" fmla="*/ 35 h 76"/>
                  <a:gd name="T10" fmla="*/ 127 w 132"/>
                  <a:gd name="T11" fmla="*/ 45 h 76"/>
                  <a:gd name="T12" fmla="*/ 79 w 132"/>
                  <a:gd name="T13" fmla="*/ 73 h 76"/>
                  <a:gd name="T14" fmla="*/ 61 w 132"/>
                  <a:gd name="T15" fmla="*/ 73 h 76"/>
                  <a:gd name="T16" fmla="*/ 5 w 132"/>
                  <a:gd name="T17"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6">
                    <a:moveTo>
                      <a:pt x="5" y="41"/>
                    </a:moveTo>
                    <a:cubicBezTo>
                      <a:pt x="0" y="38"/>
                      <a:pt x="0" y="33"/>
                      <a:pt x="5" y="30"/>
                    </a:cubicBezTo>
                    <a:cubicBezTo>
                      <a:pt x="53" y="3"/>
                      <a:pt x="53" y="3"/>
                      <a:pt x="53" y="3"/>
                    </a:cubicBezTo>
                    <a:cubicBezTo>
                      <a:pt x="58" y="0"/>
                      <a:pt x="66" y="0"/>
                      <a:pt x="71" y="3"/>
                    </a:cubicBezTo>
                    <a:cubicBezTo>
                      <a:pt x="127" y="35"/>
                      <a:pt x="127" y="35"/>
                      <a:pt x="127" y="35"/>
                    </a:cubicBezTo>
                    <a:cubicBezTo>
                      <a:pt x="132" y="38"/>
                      <a:pt x="132" y="42"/>
                      <a:pt x="127" y="45"/>
                    </a:cubicBezTo>
                    <a:cubicBezTo>
                      <a:pt x="79" y="73"/>
                      <a:pt x="79" y="73"/>
                      <a:pt x="79" y="73"/>
                    </a:cubicBezTo>
                    <a:cubicBezTo>
                      <a:pt x="74" y="76"/>
                      <a:pt x="66" y="76"/>
                      <a:pt x="61" y="73"/>
                    </a:cubicBezTo>
                    <a:lnTo>
                      <a:pt x="5" y="41"/>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8" name="Freeform 21">
                <a:extLst>
                  <a:ext uri="{FF2B5EF4-FFF2-40B4-BE49-F238E27FC236}">
                    <a16:creationId xmlns:a16="http://schemas.microsoft.com/office/drawing/2014/main" id="{20137B86-60A6-2E35-1DC4-B56D6DEE12D2}"/>
                  </a:ext>
                </a:extLst>
              </p:cNvPr>
              <p:cNvSpPr>
                <a:spLocks/>
              </p:cNvSpPr>
              <p:nvPr/>
            </p:nvSpPr>
            <p:spPr bwMode="auto">
              <a:xfrm>
                <a:off x="10633076" y="8345488"/>
                <a:ext cx="363538" cy="207963"/>
              </a:xfrm>
              <a:custGeom>
                <a:avLst/>
                <a:gdLst>
                  <a:gd name="T0" fmla="*/ 5 w 132"/>
                  <a:gd name="T1" fmla="*/ 40 h 75"/>
                  <a:gd name="T2" fmla="*/ 5 w 132"/>
                  <a:gd name="T3" fmla="*/ 30 h 75"/>
                  <a:gd name="T4" fmla="*/ 53 w 132"/>
                  <a:gd name="T5" fmla="*/ 2 h 75"/>
                  <a:gd name="T6" fmla="*/ 71 w 132"/>
                  <a:gd name="T7" fmla="*/ 2 h 75"/>
                  <a:gd name="T8" fmla="*/ 127 w 132"/>
                  <a:gd name="T9" fmla="*/ 34 h 75"/>
                  <a:gd name="T10" fmla="*/ 127 w 132"/>
                  <a:gd name="T11" fmla="*/ 45 h 75"/>
                  <a:gd name="T12" fmla="*/ 79 w 132"/>
                  <a:gd name="T13" fmla="*/ 73 h 75"/>
                  <a:gd name="T14" fmla="*/ 61 w 132"/>
                  <a:gd name="T15" fmla="*/ 73 h 75"/>
                  <a:gd name="T16" fmla="*/ 5 w 132"/>
                  <a:gd name="T17" fmla="*/ 4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5">
                    <a:moveTo>
                      <a:pt x="5" y="40"/>
                    </a:moveTo>
                    <a:cubicBezTo>
                      <a:pt x="0" y="38"/>
                      <a:pt x="0" y="33"/>
                      <a:pt x="5" y="30"/>
                    </a:cubicBezTo>
                    <a:cubicBezTo>
                      <a:pt x="53" y="2"/>
                      <a:pt x="53" y="2"/>
                      <a:pt x="53" y="2"/>
                    </a:cubicBezTo>
                    <a:cubicBezTo>
                      <a:pt x="58" y="0"/>
                      <a:pt x="66" y="0"/>
                      <a:pt x="71" y="2"/>
                    </a:cubicBezTo>
                    <a:cubicBezTo>
                      <a:pt x="127" y="34"/>
                      <a:pt x="127" y="34"/>
                      <a:pt x="127" y="34"/>
                    </a:cubicBezTo>
                    <a:cubicBezTo>
                      <a:pt x="132" y="37"/>
                      <a:pt x="132" y="42"/>
                      <a:pt x="127" y="45"/>
                    </a:cubicBezTo>
                    <a:cubicBezTo>
                      <a:pt x="79" y="73"/>
                      <a:pt x="79" y="73"/>
                      <a:pt x="79" y="73"/>
                    </a:cubicBezTo>
                    <a:cubicBezTo>
                      <a:pt x="74" y="75"/>
                      <a:pt x="66" y="75"/>
                      <a:pt x="61" y="73"/>
                    </a:cubicBezTo>
                    <a:lnTo>
                      <a:pt x="5" y="40"/>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69" name="Freeform 22">
                <a:extLst>
                  <a:ext uri="{FF2B5EF4-FFF2-40B4-BE49-F238E27FC236}">
                    <a16:creationId xmlns:a16="http://schemas.microsoft.com/office/drawing/2014/main" id="{761AD498-CC13-2EC2-EDCF-FA5E172109C3}"/>
                  </a:ext>
                </a:extLst>
              </p:cNvPr>
              <p:cNvSpPr>
                <a:spLocks/>
              </p:cNvSpPr>
              <p:nvPr/>
            </p:nvSpPr>
            <p:spPr bwMode="auto">
              <a:xfrm>
                <a:off x="10428288" y="8461375"/>
                <a:ext cx="363538" cy="209550"/>
              </a:xfrm>
              <a:custGeom>
                <a:avLst/>
                <a:gdLst>
                  <a:gd name="T0" fmla="*/ 5 w 132"/>
                  <a:gd name="T1" fmla="*/ 41 h 76"/>
                  <a:gd name="T2" fmla="*/ 5 w 132"/>
                  <a:gd name="T3" fmla="*/ 31 h 76"/>
                  <a:gd name="T4" fmla="*/ 53 w 132"/>
                  <a:gd name="T5" fmla="*/ 3 h 76"/>
                  <a:gd name="T6" fmla="*/ 71 w 132"/>
                  <a:gd name="T7" fmla="*/ 3 h 76"/>
                  <a:gd name="T8" fmla="*/ 127 w 132"/>
                  <a:gd name="T9" fmla="*/ 35 h 76"/>
                  <a:gd name="T10" fmla="*/ 127 w 132"/>
                  <a:gd name="T11" fmla="*/ 46 h 76"/>
                  <a:gd name="T12" fmla="*/ 79 w 132"/>
                  <a:gd name="T13" fmla="*/ 73 h 76"/>
                  <a:gd name="T14" fmla="*/ 61 w 132"/>
                  <a:gd name="T15" fmla="*/ 73 h 76"/>
                  <a:gd name="T16" fmla="*/ 5 w 132"/>
                  <a:gd name="T17"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6">
                    <a:moveTo>
                      <a:pt x="5" y="41"/>
                    </a:moveTo>
                    <a:cubicBezTo>
                      <a:pt x="0" y="38"/>
                      <a:pt x="0" y="33"/>
                      <a:pt x="5" y="31"/>
                    </a:cubicBezTo>
                    <a:cubicBezTo>
                      <a:pt x="53" y="3"/>
                      <a:pt x="53" y="3"/>
                      <a:pt x="53" y="3"/>
                    </a:cubicBezTo>
                    <a:cubicBezTo>
                      <a:pt x="58" y="0"/>
                      <a:pt x="66" y="0"/>
                      <a:pt x="71" y="3"/>
                    </a:cubicBezTo>
                    <a:cubicBezTo>
                      <a:pt x="127" y="35"/>
                      <a:pt x="127" y="35"/>
                      <a:pt x="127" y="35"/>
                    </a:cubicBezTo>
                    <a:cubicBezTo>
                      <a:pt x="132" y="38"/>
                      <a:pt x="132" y="43"/>
                      <a:pt x="127" y="46"/>
                    </a:cubicBezTo>
                    <a:cubicBezTo>
                      <a:pt x="79" y="73"/>
                      <a:pt x="79" y="73"/>
                      <a:pt x="79" y="73"/>
                    </a:cubicBezTo>
                    <a:cubicBezTo>
                      <a:pt x="74" y="76"/>
                      <a:pt x="66" y="76"/>
                      <a:pt x="61" y="73"/>
                    </a:cubicBezTo>
                    <a:lnTo>
                      <a:pt x="5" y="41"/>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0" name="Freeform 23">
                <a:extLst>
                  <a:ext uri="{FF2B5EF4-FFF2-40B4-BE49-F238E27FC236}">
                    <a16:creationId xmlns:a16="http://schemas.microsoft.com/office/drawing/2014/main" id="{64735CE0-9A8F-C320-217C-1DB219F1FB6E}"/>
                  </a:ext>
                </a:extLst>
              </p:cNvPr>
              <p:cNvSpPr>
                <a:spLocks/>
              </p:cNvSpPr>
              <p:nvPr/>
            </p:nvSpPr>
            <p:spPr bwMode="auto">
              <a:xfrm>
                <a:off x="10231438" y="8202613"/>
                <a:ext cx="592138" cy="339725"/>
              </a:xfrm>
              <a:custGeom>
                <a:avLst/>
                <a:gdLst>
                  <a:gd name="T0" fmla="*/ 53 w 214"/>
                  <a:gd name="T1" fmla="*/ 121 h 123"/>
                  <a:gd name="T2" fmla="*/ 68 w 214"/>
                  <a:gd name="T3" fmla="*/ 121 h 123"/>
                  <a:gd name="T4" fmla="*/ 210 w 214"/>
                  <a:gd name="T5" fmla="*/ 39 h 123"/>
                  <a:gd name="T6" fmla="*/ 210 w 214"/>
                  <a:gd name="T7" fmla="*/ 30 h 123"/>
                  <a:gd name="T8" fmla="*/ 162 w 214"/>
                  <a:gd name="T9" fmla="*/ 2 h 123"/>
                  <a:gd name="T10" fmla="*/ 146 w 214"/>
                  <a:gd name="T11" fmla="*/ 2 h 123"/>
                  <a:gd name="T12" fmla="*/ 5 w 214"/>
                  <a:gd name="T13" fmla="*/ 84 h 123"/>
                  <a:gd name="T14" fmla="*/ 5 w 214"/>
                  <a:gd name="T15" fmla="*/ 93 h 123"/>
                  <a:gd name="T16" fmla="*/ 53 w 214"/>
                  <a:gd name="T17"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 h="123">
                    <a:moveTo>
                      <a:pt x="53" y="121"/>
                    </a:moveTo>
                    <a:cubicBezTo>
                      <a:pt x="57" y="123"/>
                      <a:pt x="64" y="123"/>
                      <a:pt x="68" y="121"/>
                    </a:cubicBezTo>
                    <a:cubicBezTo>
                      <a:pt x="210" y="39"/>
                      <a:pt x="210" y="39"/>
                      <a:pt x="210" y="39"/>
                    </a:cubicBezTo>
                    <a:cubicBezTo>
                      <a:pt x="214" y="37"/>
                      <a:pt x="214" y="33"/>
                      <a:pt x="210" y="30"/>
                    </a:cubicBezTo>
                    <a:cubicBezTo>
                      <a:pt x="162" y="2"/>
                      <a:pt x="162" y="2"/>
                      <a:pt x="162" y="2"/>
                    </a:cubicBezTo>
                    <a:cubicBezTo>
                      <a:pt x="157" y="0"/>
                      <a:pt x="151" y="0"/>
                      <a:pt x="146" y="2"/>
                    </a:cubicBezTo>
                    <a:cubicBezTo>
                      <a:pt x="5" y="84"/>
                      <a:pt x="5" y="84"/>
                      <a:pt x="5" y="84"/>
                    </a:cubicBezTo>
                    <a:cubicBezTo>
                      <a:pt x="0" y="86"/>
                      <a:pt x="0" y="90"/>
                      <a:pt x="5" y="93"/>
                    </a:cubicBezTo>
                    <a:lnTo>
                      <a:pt x="53" y="121"/>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1" name="Freeform 24">
                <a:extLst>
                  <a:ext uri="{FF2B5EF4-FFF2-40B4-BE49-F238E27FC236}">
                    <a16:creationId xmlns:a16="http://schemas.microsoft.com/office/drawing/2014/main" id="{32A7A53B-F7FC-B5BB-A746-A0EBA6BC4D17}"/>
                  </a:ext>
                </a:extLst>
              </p:cNvPr>
              <p:cNvSpPr>
                <a:spLocks/>
              </p:cNvSpPr>
              <p:nvPr/>
            </p:nvSpPr>
            <p:spPr bwMode="auto">
              <a:xfrm>
                <a:off x="12711113" y="6770688"/>
                <a:ext cx="587375" cy="339725"/>
              </a:xfrm>
              <a:custGeom>
                <a:avLst/>
                <a:gdLst>
                  <a:gd name="T0" fmla="*/ 52 w 213"/>
                  <a:gd name="T1" fmla="*/ 121 h 123"/>
                  <a:gd name="T2" fmla="*/ 67 w 213"/>
                  <a:gd name="T3" fmla="*/ 121 h 123"/>
                  <a:gd name="T4" fmla="*/ 209 w 213"/>
                  <a:gd name="T5" fmla="*/ 39 h 123"/>
                  <a:gd name="T6" fmla="*/ 209 w 213"/>
                  <a:gd name="T7" fmla="*/ 30 h 123"/>
                  <a:gd name="T8" fmla="*/ 161 w 213"/>
                  <a:gd name="T9" fmla="*/ 2 h 123"/>
                  <a:gd name="T10" fmla="*/ 145 w 213"/>
                  <a:gd name="T11" fmla="*/ 2 h 123"/>
                  <a:gd name="T12" fmla="*/ 4 w 213"/>
                  <a:gd name="T13" fmla="*/ 84 h 123"/>
                  <a:gd name="T14" fmla="*/ 4 w 213"/>
                  <a:gd name="T15" fmla="*/ 93 h 123"/>
                  <a:gd name="T16" fmla="*/ 52 w 213"/>
                  <a:gd name="T17"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23">
                    <a:moveTo>
                      <a:pt x="52" y="121"/>
                    </a:moveTo>
                    <a:cubicBezTo>
                      <a:pt x="56" y="123"/>
                      <a:pt x="63" y="123"/>
                      <a:pt x="67" y="121"/>
                    </a:cubicBezTo>
                    <a:cubicBezTo>
                      <a:pt x="209" y="39"/>
                      <a:pt x="209" y="39"/>
                      <a:pt x="209" y="39"/>
                    </a:cubicBezTo>
                    <a:cubicBezTo>
                      <a:pt x="213" y="37"/>
                      <a:pt x="213" y="33"/>
                      <a:pt x="209" y="30"/>
                    </a:cubicBezTo>
                    <a:cubicBezTo>
                      <a:pt x="161" y="2"/>
                      <a:pt x="161" y="2"/>
                      <a:pt x="161" y="2"/>
                    </a:cubicBezTo>
                    <a:cubicBezTo>
                      <a:pt x="156" y="0"/>
                      <a:pt x="150" y="0"/>
                      <a:pt x="145" y="2"/>
                    </a:cubicBezTo>
                    <a:cubicBezTo>
                      <a:pt x="4" y="84"/>
                      <a:pt x="4" y="84"/>
                      <a:pt x="4" y="84"/>
                    </a:cubicBezTo>
                    <a:cubicBezTo>
                      <a:pt x="0" y="87"/>
                      <a:pt x="0" y="90"/>
                      <a:pt x="4" y="93"/>
                    </a:cubicBezTo>
                    <a:lnTo>
                      <a:pt x="52" y="121"/>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2" name="Freeform 25">
                <a:extLst>
                  <a:ext uri="{FF2B5EF4-FFF2-40B4-BE49-F238E27FC236}">
                    <a16:creationId xmlns:a16="http://schemas.microsoft.com/office/drawing/2014/main" id="{F9157C01-E484-49D6-2F98-60EB0CE87ACE}"/>
                  </a:ext>
                </a:extLst>
              </p:cNvPr>
              <p:cNvSpPr>
                <a:spLocks/>
              </p:cNvSpPr>
              <p:nvPr/>
            </p:nvSpPr>
            <p:spPr bwMode="auto">
              <a:xfrm>
                <a:off x="10690226" y="8086725"/>
                <a:ext cx="334963" cy="192088"/>
              </a:xfrm>
              <a:custGeom>
                <a:avLst/>
                <a:gdLst>
                  <a:gd name="T0" fmla="*/ 52 w 121"/>
                  <a:gd name="T1" fmla="*/ 67 h 70"/>
                  <a:gd name="T2" fmla="*/ 68 w 121"/>
                  <a:gd name="T3" fmla="*/ 67 h 70"/>
                  <a:gd name="T4" fmla="*/ 116 w 121"/>
                  <a:gd name="T5" fmla="*/ 39 h 70"/>
                  <a:gd name="T6" fmla="*/ 116 w 121"/>
                  <a:gd name="T7" fmla="*/ 30 h 70"/>
                  <a:gd name="T8" fmla="*/ 68 w 121"/>
                  <a:gd name="T9" fmla="*/ 2 h 70"/>
                  <a:gd name="T10" fmla="*/ 53 w 121"/>
                  <a:gd name="T11" fmla="*/ 2 h 70"/>
                  <a:gd name="T12" fmla="*/ 4 w 121"/>
                  <a:gd name="T13" fmla="*/ 30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4" y="70"/>
                      <a:pt x="68" y="67"/>
                    </a:cubicBezTo>
                    <a:cubicBezTo>
                      <a:pt x="116" y="39"/>
                      <a:pt x="116" y="39"/>
                      <a:pt x="116" y="39"/>
                    </a:cubicBezTo>
                    <a:cubicBezTo>
                      <a:pt x="121" y="37"/>
                      <a:pt x="121" y="33"/>
                      <a:pt x="116" y="30"/>
                    </a:cubicBezTo>
                    <a:cubicBezTo>
                      <a:pt x="68" y="2"/>
                      <a:pt x="68" y="2"/>
                      <a:pt x="68" y="2"/>
                    </a:cubicBezTo>
                    <a:cubicBezTo>
                      <a:pt x="64" y="0"/>
                      <a:pt x="57" y="0"/>
                      <a:pt x="53" y="2"/>
                    </a:cubicBezTo>
                    <a:cubicBezTo>
                      <a:pt x="4" y="30"/>
                      <a:pt x="4" y="30"/>
                      <a:pt x="4" y="30"/>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3" name="Freeform 26">
                <a:extLst>
                  <a:ext uri="{FF2B5EF4-FFF2-40B4-BE49-F238E27FC236}">
                    <a16:creationId xmlns:a16="http://schemas.microsoft.com/office/drawing/2014/main" id="{36A68420-EB43-1DC1-BD73-73CFDE0CC715}"/>
                  </a:ext>
                </a:extLst>
              </p:cNvPr>
              <p:cNvSpPr>
                <a:spLocks/>
              </p:cNvSpPr>
              <p:nvPr/>
            </p:nvSpPr>
            <p:spPr bwMode="auto">
              <a:xfrm>
                <a:off x="10891838" y="7969250"/>
                <a:ext cx="333375" cy="192088"/>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5 w 121"/>
                  <a:gd name="T13" fmla="*/ 30 h 69"/>
                  <a:gd name="T14" fmla="*/ 5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7" y="0"/>
                      <a:pt x="53" y="2"/>
                    </a:cubicBezTo>
                    <a:cubicBezTo>
                      <a:pt x="5" y="30"/>
                      <a:pt x="5" y="30"/>
                      <a:pt x="5" y="30"/>
                    </a:cubicBezTo>
                    <a:cubicBezTo>
                      <a:pt x="0" y="33"/>
                      <a:pt x="0" y="36"/>
                      <a:pt x="5"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4" name="Freeform 27">
                <a:extLst>
                  <a:ext uri="{FF2B5EF4-FFF2-40B4-BE49-F238E27FC236}">
                    <a16:creationId xmlns:a16="http://schemas.microsoft.com/office/drawing/2014/main" id="{6DBA4F76-B394-5B6D-35C7-4DF76EE9F90B}"/>
                  </a:ext>
                </a:extLst>
              </p:cNvPr>
              <p:cNvSpPr>
                <a:spLocks/>
              </p:cNvSpPr>
              <p:nvPr/>
            </p:nvSpPr>
            <p:spPr bwMode="auto">
              <a:xfrm>
                <a:off x="11096626" y="7851775"/>
                <a:ext cx="333375" cy="192088"/>
              </a:xfrm>
              <a:custGeom>
                <a:avLst/>
                <a:gdLst>
                  <a:gd name="T0" fmla="*/ 52 w 121"/>
                  <a:gd name="T1" fmla="*/ 67 h 70"/>
                  <a:gd name="T2" fmla="*/ 68 w 121"/>
                  <a:gd name="T3" fmla="*/ 67 h 70"/>
                  <a:gd name="T4" fmla="*/ 116 w 121"/>
                  <a:gd name="T5" fmla="*/ 39 h 70"/>
                  <a:gd name="T6" fmla="*/ 116 w 121"/>
                  <a:gd name="T7" fmla="*/ 30 h 70"/>
                  <a:gd name="T8" fmla="*/ 68 w 121"/>
                  <a:gd name="T9" fmla="*/ 3 h 70"/>
                  <a:gd name="T10" fmla="*/ 53 w 121"/>
                  <a:gd name="T11" fmla="*/ 3 h 70"/>
                  <a:gd name="T12" fmla="*/ 4 w 121"/>
                  <a:gd name="T13" fmla="*/ 31 h 70"/>
                  <a:gd name="T14" fmla="*/ 4 w 121"/>
                  <a:gd name="T15" fmla="*/ 40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6" y="70"/>
                      <a:pt x="63" y="70"/>
                      <a:pt x="68" y="67"/>
                    </a:cubicBezTo>
                    <a:cubicBezTo>
                      <a:pt x="116" y="39"/>
                      <a:pt x="116" y="39"/>
                      <a:pt x="116" y="39"/>
                    </a:cubicBezTo>
                    <a:cubicBezTo>
                      <a:pt x="121" y="37"/>
                      <a:pt x="121" y="33"/>
                      <a:pt x="116" y="30"/>
                    </a:cubicBezTo>
                    <a:cubicBezTo>
                      <a:pt x="68" y="3"/>
                      <a:pt x="68" y="3"/>
                      <a:pt x="68" y="3"/>
                    </a:cubicBezTo>
                    <a:cubicBezTo>
                      <a:pt x="64" y="0"/>
                      <a:pt x="57" y="0"/>
                      <a:pt x="53" y="3"/>
                    </a:cubicBezTo>
                    <a:cubicBezTo>
                      <a:pt x="4" y="31"/>
                      <a:pt x="4" y="31"/>
                      <a:pt x="4" y="31"/>
                    </a:cubicBezTo>
                    <a:cubicBezTo>
                      <a:pt x="0" y="33"/>
                      <a:pt x="0" y="37"/>
                      <a:pt x="4" y="40"/>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5" name="Freeform 28">
                <a:extLst>
                  <a:ext uri="{FF2B5EF4-FFF2-40B4-BE49-F238E27FC236}">
                    <a16:creationId xmlns:a16="http://schemas.microsoft.com/office/drawing/2014/main" id="{CCEA123D-B1F7-212F-C434-BDD36CE2B2AD}"/>
                  </a:ext>
                </a:extLst>
              </p:cNvPr>
              <p:cNvSpPr>
                <a:spLocks/>
              </p:cNvSpPr>
              <p:nvPr/>
            </p:nvSpPr>
            <p:spPr bwMode="auto">
              <a:xfrm>
                <a:off x="11298238" y="7735888"/>
                <a:ext cx="333375" cy="192088"/>
              </a:xfrm>
              <a:custGeom>
                <a:avLst/>
                <a:gdLst>
                  <a:gd name="T0" fmla="*/ 53 w 121"/>
                  <a:gd name="T1" fmla="*/ 67 h 70"/>
                  <a:gd name="T2" fmla="*/ 68 w 121"/>
                  <a:gd name="T3" fmla="*/ 67 h 70"/>
                  <a:gd name="T4" fmla="*/ 117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3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7"/>
                    </a:moveTo>
                    <a:cubicBezTo>
                      <a:pt x="57" y="70"/>
                      <a:pt x="64" y="70"/>
                      <a:pt x="68" y="67"/>
                    </a:cubicBezTo>
                    <a:cubicBezTo>
                      <a:pt x="117" y="39"/>
                      <a:pt x="117" y="39"/>
                      <a:pt x="117"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6" name="Freeform 29">
                <a:extLst>
                  <a:ext uri="{FF2B5EF4-FFF2-40B4-BE49-F238E27FC236}">
                    <a16:creationId xmlns:a16="http://schemas.microsoft.com/office/drawing/2014/main" id="{87A033DF-1452-18E4-FACF-C2A81F781197}"/>
                  </a:ext>
                </a:extLst>
              </p:cNvPr>
              <p:cNvSpPr>
                <a:spLocks/>
              </p:cNvSpPr>
              <p:nvPr/>
            </p:nvSpPr>
            <p:spPr bwMode="auto">
              <a:xfrm>
                <a:off x="11501438" y="7616825"/>
                <a:ext cx="331788" cy="193675"/>
              </a:xfrm>
              <a:custGeom>
                <a:avLst/>
                <a:gdLst>
                  <a:gd name="T0" fmla="*/ 52 w 120"/>
                  <a:gd name="T1" fmla="*/ 68 h 70"/>
                  <a:gd name="T2" fmla="*/ 67 w 120"/>
                  <a:gd name="T3" fmla="*/ 68 h 70"/>
                  <a:gd name="T4" fmla="*/ 116 w 120"/>
                  <a:gd name="T5" fmla="*/ 40 h 70"/>
                  <a:gd name="T6" fmla="*/ 116 w 120"/>
                  <a:gd name="T7" fmla="*/ 31 h 70"/>
                  <a:gd name="T8" fmla="*/ 68 w 120"/>
                  <a:gd name="T9" fmla="*/ 3 h 70"/>
                  <a:gd name="T10" fmla="*/ 52 w 120"/>
                  <a:gd name="T11" fmla="*/ 3 h 70"/>
                  <a:gd name="T12" fmla="*/ 4 w 120"/>
                  <a:gd name="T13" fmla="*/ 31 h 70"/>
                  <a:gd name="T14" fmla="*/ 4 w 120"/>
                  <a:gd name="T15" fmla="*/ 40 h 70"/>
                  <a:gd name="T16" fmla="*/ 52 w 120"/>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8"/>
                    </a:moveTo>
                    <a:cubicBezTo>
                      <a:pt x="56" y="70"/>
                      <a:pt x="63" y="70"/>
                      <a:pt x="67" y="68"/>
                    </a:cubicBezTo>
                    <a:cubicBezTo>
                      <a:pt x="116" y="40"/>
                      <a:pt x="116" y="40"/>
                      <a:pt x="116" y="40"/>
                    </a:cubicBezTo>
                    <a:cubicBezTo>
                      <a:pt x="120" y="37"/>
                      <a:pt x="120" y="33"/>
                      <a:pt x="116" y="31"/>
                    </a:cubicBezTo>
                    <a:cubicBezTo>
                      <a:pt x="68" y="3"/>
                      <a:pt x="68" y="3"/>
                      <a:pt x="68" y="3"/>
                    </a:cubicBezTo>
                    <a:cubicBezTo>
                      <a:pt x="64" y="0"/>
                      <a:pt x="57" y="0"/>
                      <a:pt x="52" y="3"/>
                    </a:cubicBezTo>
                    <a:cubicBezTo>
                      <a:pt x="4" y="31"/>
                      <a:pt x="4" y="31"/>
                      <a:pt x="4" y="31"/>
                    </a:cubicBezTo>
                    <a:cubicBezTo>
                      <a:pt x="0" y="33"/>
                      <a:pt x="0" y="37"/>
                      <a:pt x="4" y="40"/>
                    </a:cubicBezTo>
                    <a:lnTo>
                      <a:pt x="52"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7" name="Freeform 30">
                <a:extLst>
                  <a:ext uri="{FF2B5EF4-FFF2-40B4-BE49-F238E27FC236}">
                    <a16:creationId xmlns:a16="http://schemas.microsoft.com/office/drawing/2014/main" id="{433A2E15-0EBB-B84E-74B6-3CB301413EBF}"/>
                  </a:ext>
                </a:extLst>
              </p:cNvPr>
              <p:cNvSpPr>
                <a:spLocks/>
              </p:cNvSpPr>
              <p:nvPr/>
            </p:nvSpPr>
            <p:spPr bwMode="auto">
              <a:xfrm>
                <a:off x="11701463" y="7500938"/>
                <a:ext cx="333375" cy="192088"/>
              </a:xfrm>
              <a:custGeom>
                <a:avLst/>
                <a:gdLst>
                  <a:gd name="T0" fmla="*/ 53 w 121"/>
                  <a:gd name="T1" fmla="*/ 68 h 70"/>
                  <a:gd name="T2" fmla="*/ 68 w 121"/>
                  <a:gd name="T3" fmla="*/ 68 h 70"/>
                  <a:gd name="T4" fmla="*/ 117 w 121"/>
                  <a:gd name="T5" fmla="*/ 40 h 70"/>
                  <a:gd name="T6" fmla="*/ 117 w 121"/>
                  <a:gd name="T7" fmla="*/ 31 h 70"/>
                  <a:gd name="T8" fmla="*/ 69 w 121"/>
                  <a:gd name="T9" fmla="*/ 3 h 70"/>
                  <a:gd name="T10" fmla="*/ 53 w 121"/>
                  <a:gd name="T11" fmla="*/ 3 h 70"/>
                  <a:gd name="T12" fmla="*/ 5 w 121"/>
                  <a:gd name="T13" fmla="*/ 31 h 70"/>
                  <a:gd name="T14" fmla="*/ 5 w 121"/>
                  <a:gd name="T15" fmla="*/ 40 h 70"/>
                  <a:gd name="T16" fmla="*/ 53 w 121"/>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8"/>
                    </a:moveTo>
                    <a:cubicBezTo>
                      <a:pt x="57" y="70"/>
                      <a:pt x="64" y="70"/>
                      <a:pt x="68" y="68"/>
                    </a:cubicBezTo>
                    <a:cubicBezTo>
                      <a:pt x="117" y="40"/>
                      <a:pt x="117" y="40"/>
                      <a:pt x="117" y="40"/>
                    </a:cubicBezTo>
                    <a:cubicBezTo>
                      <a:pt x="121" y="37"/>
                      <a:pt x="121" y="33"/>
                      <a:pt x="117" y="31"/>
                    </a:cubicBezTo>
                    <a:cubicBezTo>
                      <a:pt x="69" y="3"/>
                      <a:pt x="69" y="3"/>
                      <a:pt x="69" y="3"/>
                    </a:cubicBezTo>
                    <a:cubicBezTo>
                      <a:pt x="64" y="0"/>
                      <a:pt x="58" y="0"/>
                      <a:pt x="53" y="3"/>
                    </a:cubicBezTo>
                    <a:cubicBezTo>
                      <a:pt x="5" y="31"/>
                      <a:pt x="5" y="31"/>
                      <a:pt x="5" y="31"/>
                    </a:cubicBezTo>
                    <a:cubicBezTo>
                      <a:pt x="0" y="33"/>
                      <a:pt x="0" y="37"/>
                      <a:pt x="5" y="40"/>
                    </a:cubicBezTo>
                    <a:lnTo>
                      <a:pt x="53"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8" name="Freeform 31">
                <a:extLst>
                  <a:ext uri="{FF2B5EF4-FFF2-40B4-BE49-F238E27FC236}">
                    <a16:creationId xmlns:a16="http://schemas.microsoft.com/office/drawing/2014/main" id="{EFB2DACC-146E-D91D-CB3D-A60961AAD87E}"/>
                  </a:ext>
                </a:extLst>
              </p:cNvPr>
              <p:cNvSpPr>
                <a:spLocks/>
              </p:cNvSpPr>
              <p:nvPr/>
            </p:nvSpPr>
            <p:spPr bwMode="auto">
              <a:xfrm>
                <a:off x="11904663" y="7385050"/>
                <a:ext cx="334963" cy="192088"/>
              </a:xfrm>
              <a:custGeom>
                <a:avLst/>
                <a:gdLst>
                  <a:gd name="T0" fmla="*/ 52 w 121"/>
                  <a:gd name="T1" fmla="*/ 67 h 70"/>
                  <a:gd name="T2" fmla="*/ 68 w 121"/>
                  <a:gd name="T3" fmla="*/ 67 h 70"/>
                  <a:gd name="T4" fmla="*/ 116 w 121"/>
                  <a:gd name="T5" fmla="*/ 39 h 70"/>
                  <a:gd name="T6" fmla="*/ 116 w 121"/>
                  <a:gd name="T7" fmla="*/ 30 h 70"/>
                  <a:gd name="T8" fmla="*/ 68 w 121"/>
                  <a:gd name="T9" fmla="*/ 2 h 70"/>
                  <a:gd name="T10" fmla="*/ 53 w 121"/>
                  <a:gd name="T11" fmla="*/ 2 h 70"/>
                  <a:gd name="T12" fmla="*/ 4 w 121"/>
                  <a:gd name="T13" fmla="*/ 30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3" y="70"/>
                      <a:pt x="68" y="67"/>
                    </a:cubicBezTo>
                    <a:cubicBezTo>
                      <a:pt x="116" y="39"/>
                      <a:pt x="116" y="39"/>
                      <a:pt x="116" y="39"/>
                    </a:cubicBezTo>
                    <a:cubicBezTo>
                      <a:pt x="121" y="37"/>
                      <a:pt x="121" y="33"/>
                      <a:pt x="116" y="30"/>
                    </a:cubicBezTo>
                    <a:cubicBezTo>
                      <a:pt x="68" y="2"/>
                      <a:pt x="68" y="2"/>
                      <a:pt x="68" y="2"/>
                    </a:cubicBezTo>
                    <a:cubicBezTo>
                      <a:pt x="64" y="0"/>
                      <a:pt x="57" y="0"/>
                      <a:pt x="53" y="2"/>
                    </a:cubicBezTo>
                    <a:cubicBezTo>
                      <a:pt x="4" y="30"/>
                      <a:pt x="4" y="30"/>
                      <a:pt x="4" y="30"/>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79" name="Freeform 32">
                <a:extLst>
                  <a:ext uri="{FF2B5EF4-FFF2-40B4-BE49-F238E27FC236}">
                    <a16:creationId xmlns:a16="http://schemas.microsoft.com/office/drawing/2014/main" id="{496431FB-B524-B821-D530-32B0FFDFD4E9}"/>
                  </a:ext>
                </a:extLst>
              </p:cNvPr>
              <p:cNvSpPr>
                <a:spLocks/>
              </p:cNvSpPr>
              <p:nvPr/>
            </p:nvSpPr>
            <p:spPr bwMode="auto">
              <a:xfrm>
                <a:off x="12512676" y="7034213"/>
                <a:ext cx="333375" cy="192088"/>
              </a:xfrm>
              <a:custGeom>
                <a:avLst/>
                <a:gdLst>
                  <a:gd name="T0" fmla="*/ 53 w 121"/>
                  <a:gd name="T1" fmla="*/ 67 h 70"/>
                  <a:gd name="T2" fmla="*/ 68 w 121"/>
                  <a:gd name="T3" fmla="*/ 67 h 70"/>
                  <a:gd name="T4" fmla="*/ 117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3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7"/>
                    </a:moveTo>
                    <a:cubicBezTo>
                      <a:pt x="57" y="70"/>
                      <a:pt x="64" y="70"/>
                      <a:pt x="68" y="67"/>
                    </a:cubicBezTo>
                    <a:cubicBezTo>
                      <a:pt x="117" y="39"/>
                      <a:pt x="117" y="39"/>
                      <a:pt x="117"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0" name="Freeform 33">
                <a:extLst>
                  <a:ext uri="{FF2B5EF4-FFF2-40B4-BE49-F238E27FC236}">
                    <a16:creationId xmlns:a16="http://schemas.microsoft.com/office/drawing/2014/main" id="{5E603A8C-A395-49C5-D6B0-87E53E2F8478}"/>
                  </a:ext>
                </a:extLst>
              </p:cNvPr>
              <p:cNvSpPr>
                <a:spLocks/>
              </p:cNvSpPr>
              <p:nvPr/>
            </p:nvSpPr>
            <p:spPr bwMode="auto">
              <a:xfrm>
                <a:off x="12311063" y="7150100"/>
                <a:ext cx="330200" cy="192088"/>
              </a:xfrm>
              <a:custGeom>
                <a:avLst/>
                <a:gdLst>
                  <a:gd name="T0" fmla="*/ 52 w 120"/>
                  <a:gd name="T1" fmla="*/ 67 h 70"/>
                  <a:gd name="T2" fmla="*/ 68 w 120"/>
                  <a:gd name="T3" fmla="*/ 67 h 70"/>
                  <a:gd name="T4" fmla="*/ 116 w 120"/>
                  <a:gd name="T5" fmla="*/ 39 h 70"/>
                  <a:gd name="T6" fmla="*/ 116 w 120"/>
                  <a:gd name="T7" fmla="*/ 30 h 70"/>
                  <a:gd name="T8" fmla="*/ 68 w 120"/>
                  <a:gd name="T9" fmla="*/ 3 h 70"/>
                  <a:gd name="T10" fmla="*/ 53 w 120"/>
                  <a:gd name="T11" fmla="*/ 3 h 70"/>
                  <a:gd name="T12" fmla="*/ 4 w 120"/>
                  <a:gd name="T13" fmla="*/ 31 h 70"/>
                  <a:gd name="T14" fmla="*/ 4 w 120"/>
                  <a:gd name="T15" fmla="*/ 40 h 70"/>
                  <a:gd name="T16" fmla="*/ 52 w 120"/>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7"/>
                    </a:moveTo>
                    <a:cubicBezTo>
                      <a:pt x="56" y="70"/>
                      <a:pt x="63" y="70"/>
                      <a:pt x="68" y="67"/>
                    </a:cubicBezTo>
                    <a:cubicBezTo>
                      <a:pt x="116" y="39"/>
                      <a:pt x="116" y="39"/>
                      <a:pt x="116" y="39"/>
                    </a:cubicBezTo>
                    <a:cubicBezTo>
                      <a:pt x="120" y="37"/>
                      <a:pt x="120" y="33"/>
                      <a:pt x="116" y="30"/>
                    </a:cubicBezTo>
                    <a:cubicBezTo>
                      <a:pt x="68" y="3"/>
                      <a:pt x="68" y="3"/>
                      <a:pt x="68" y="3"/>
                    </a:cubicBezTo>
                    <a:cubicBezTo>
                      <a:pt x="64" y="0"/>
                      <a:pt x="57" y="0"/>
                      <a:pt x="53" y="3"/>
                    </a:cubicBezTo>
                    <a:cubicBezTo>
                      <a:pt x="4" y="31"/>
                      <a:pt x="4" y="31"/>
                      <a:pt x="4" y="31"/>
                    </a:cubicBezTo>
                    <a:cubicBezTo>
                      <a:pt x="0" y="33"/>
                      <a:pt x="0" y="37"/>
                      <a:pt x="4" y="40"/>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1" name="Freeform 34">
                <a:extLst>
                  <a:ext uri="{FF2B5EF4-FFF2-40B4-BE49-F238E27FC236}">
                    <a16:creationId xmlns:a16="http://schemas.microsoft.com/office/drawing/2014/main" id="{EC4F68D6-CDE5-0185-FD5C-71ECC1C43BEB}"/>
                  </a:ext>
                </a:extLst>
              </p:cNvPr>
              <p:cNvSpPr>
                <a:spLocks/>
              </p:cNvSpPr>
              <p:nvPr/>
            </p:nvSpPr>
            <p:spPr bwMode="auto">
              <a:xfrm>
                <a:off x="12106276" y="7267575"/>
                <a:ext cx="334963" cy="192088"/>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4 w 121"/>
                  <a:gd name="T13" fmla="*/ 30 h 69"/>
                  <a:gd name="T14" fmla="*/ 4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2" name="Freeform 35">
                <a:extLst>
                  <a:ext uri="{FF2B5EF4-FFF2-40B4-BE49-F238E27FC236}">
                    <a16:creationId xmlns:a16="http://schemas.microsoft.com/office/drawing/2014/main" id="{6B6C23C3-3576-919C-2E43-37C4F5CDBEB6}"/>
                  </a:ext>
                </a:extLst>
              </p:cNvPr>
              <p:cNvSpPr>
                <a:spLocks/>
              </p:cNvSpPr>
              <p:nvPr/>
            </p:nvSpPr>
            <p:spPr bwMode="auto">
              <a:xfrm>
                <a:off x="10390188" y="8031163"/>
                <a:ext cx="330200" cy="193675"/>
              </a:xfrm>
              <a:custGeom>
                <a:avLst/>
                <a:gdLst>
                  <a:gd name="T0" fmla="*/ 52 w 120"/>
                  <a:gd name="T1" fmla="*/ 68 h 70"/>
                  <a:gd name="T2" fmla="*/ 67 w 120"/>
                  <a:gd name="T3" fmla="*/ 68 h 70"/>
                  <a:gd name="T4" fmla="*/ 116 w 120"/>
                  <a:gd name="T5" fmla="*/ 40 h 70"/>
                  <a:gd name="T6" fmla="*/ 116 w 120"/>
                  <a:gd name="T7" fmla="*/ 31 h 70"/>
                  <a:gd name="T8" fmla="*/ 68 w 120"/>
                  <a:gd name="T9" fmla="*/ 3 h 70"/>
                  <a:gd name="T10" fmla="*/ 52 w 120"/>
                  <a:gd name="T11" fmla="*/ 3 h 70"/>
                  <a:gd name="T12" fmla="*/ 4 w 120"/>
                  <a:gd name="T13" fmla="*/ 31 h 70"/>
                  <a:gd name="T14" fmla="*/ 4 w 120"/>
                  <a:gd name="T15" fmla="*/ 40 h 70"/>
                  <a:gd name="T16" fmla="*/ 52 w 120"/>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8"/>
                    </a:moveTo>
                    <a:cubicBezTo>
                      <a:pt x="56" y="70"/>
                      <a:pt x="63" y="70"/>
                      <a:pt x="67" y="68"/>
                    </a:cubicBezTo>
                    <a:cubicBezTo>
                      <a:pt x="116" y="40"/>
                      <a:pt x="116" y="40"/>
                      <a:pt x="116" y="40"/>
                    </a:cubicBezTo>
                    <a:cubicBezTo>
                      <a:pt x="120" y="37"/>
                      <a:pt x="120" y="33"/>
                      <a:pt x="116" y="31"/>
                    </a:cubicBezTo>
                    <a:cubicBezTo>
                      <a:pt x="68" y="3"/>
                      <a:pt x="68" y="3"/>
                      <a:pt x="68" y="3"/>
                    </a:cubicBezTo>
                    <a:cubicBezTo>
                      <a:pt x="64" y="0"/>
                      <a:pt x="57" y="0"/>
                      <a:pt x="52" y="3"/>
                    </a:cubicBezTo>
                    <a:cubicBezTo>
                      <a:pt x="4" y="31"/>
                      <a:pt x="4" y="31"/>
                      <a:pt x="4" y="31"/>
                    </a:cubicBezTo>
                    <a:cubicBezTo>
                      <a:pt x="0" y="33"/>
                      <a:pt x="0" y="37"/>
                      <a:pt x="4" y="40"/>
                    </a:cubicBezTo>
                    <a:lnTo>
                      <a:pt x="52"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3" name="Freeform 36">
                <a:extLst>
                  <a:ext uri="{FF2B5EF4-FFF2-40B4-BE49-F238E27FC236}">
                    <a16:creationId xmlns:a16="http://schemas.microsoft.com/office/drawing/2014/main" id="{8AB7AB1C-E025-65F7-3348-AD6D44EE67A7}"/>
                  </a:ext>
                </a:extLst>
              </p:cNvPr>
              <p:cNvSpPr>
                <a:spLocks/>
              </p:cNvSpPr>
              <p:nvPr/>
            </p:nvSpPr>
            <p:spPr bwMode="auto">
              <a:xfrm>
                <a:off x="10591801" y="7915275"/>
                <a:ext cx="333375" cy="192088"/>
              </a:xfrm>
              <a:custGeom>
                <a:avLst/>
                <a:gdLst>
                  <a:gd name="T0" fmla="*/ 52 w 121"/>
                  <a:gd name="T1" fmla="*/ 67 h 70"/>
                  <a:gd name="T2" fmla="*/ 68 w 121"/>
                  <a:gd name="T3" fmla="*/ 67 h 70"/>
                  <a:gd name="T4" fmla="*/ 117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4" y="70"/>
                      <a:pt x="68" y="67"/>
                    </a:cubicBezTo>
                    <a:cubicBezTo>
                      <a:pt x="117" y="39"/>
                      <a:pt x="117" y="39"/>
                      <a:pt x="117"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4" name="Freeform 37">
                <a:extLst>
                  <a:ext uri="{FF2B5EF4-FFF2-40B4-BE49-F238E27FC236}">
                    <a16:creationId xmlns:a16="http://schemas.microsoft.com/office/drawing/2014/main" id="{3E09FE80-9769-4344-E304-590B16A12575}"/>
                  </a:ext>
                </a:extLst>
              </p:cNvPr>
              <p:cNvSpPr>
                <a:spLocks/>
              </p:cNvSpPr>
              <p:nvPr/>
            </p:nvSpPr>
            <p:spPr bwMode="auto">
              <a:xfrm>
                <a:off x="10791826" y="7799388"/>
                <a:ext cx="334963" cy="190500"/>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5 w 121"/>
                  <a:gd name="T13" fmla="*/ 30 h 69"/>
                  <a:gd name="T14" fmla="*/ 5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8" y="0"/>
                      <a:pt x="53" y="2"/>
                    </a:cubicBezTo>
                    <a:cubicBezTo>
                      <a:pt x="5" y="30"/>
                      <a:pt x="5" y="30"/>
                      <a:pt x="5" y="30"/>
                    </a:cubicBezTo>
                    <a:cubicBezTo>
                      <a:pt x="0" y="33"/>
                      <a:pt x="0" y="37"/>
                      <a:pt x="5"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5" name="Freeform 38">
                <a:extLst>
                  <a:ext uri="{FF2B5EF4-FFF2-40B4-BE49-F238E27FC236}">
                    <a16:creationId xmlns:a16="http://schemas.microsoft.com/office/drawing/2014/main" id="{2C99FF08-14CF-EA5F-5ECD-FD01986DF5DA}"/>
                  </a:ext>
                </a:extLst>
              </p:cNvPr>
              <p:cNvSpPr>
                <a:spLocks/>
              </p:cNvSpPr>
              <p:nvPr/>
            </p:nvSpPr>
            <p:spPr bwMode="auto">
              <a:xfrm>
                <a:off x="10996613" y="7680325"/>
                <a:ext cx="334963" cy="193675"/>
              </a:xfrm>
              <a:custGeom>
                <a:avLst/>
                <a:gdLst>
                  <a:gd name="T0" fmla="*/ 52 w 121"/>
                  <a:gd name="T1" fmla="*/ 67 h 70"/>
                  <a:gd name="T2" fmla="*/ 68 w 121"/>
                  <a:gd name="T3" fmla="*/ 67 h 70"/>
                  <a:gd name="T4" fmla="*/ 116 w 121"/>
                  <a:gd name="T5" fmla="*/ 39 h 70"/>
                  <a:gd name="T6" fmla="*/ 116 w 121"/>
                  <a:gd name="T7" fmla="*/ 31 h 70"/>
                  <a:gd name="T8" fmla="*/ 68 w 121"/>
                  <a:gd name="T9" fmla="*/ 3 h 70"/>
                  <a:gd name="T10" fmla="*/ 53 w 121"/>
                  <a:gd name="T11" fmla="*/ 3 h 70"/>
                  <a:gd name="T12" fmla="*/ 4 w 121"/>
                  <a:gd name="T13" fmla="*/ 31 h 70"/>
                  <a:gd name="T14" fmla="*/ 4 w 121"/>
                  <a:gd name="T15" fmla="*/ 40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3" y="70"/>
                      <a:pt x="68" y="67"/>
                    </a:cubicBezTo>
                    <a:cubicBezTo>
                      <a:pt x="116" y="39"/>
                      <a:pt x="116" y="39"/>
                      <a:pt x="116" y="39"/>
                    </a:cubicBezTo>
                    <a:cubicBezTo>
                      <a:pt x="121" y="37"/>
                      <a:pt x="121" y="33"/>
                      <a:pt x="116" y="31"/>
                    </a:cubicBezTo>
                    <a:cubicBezTo>
                      <a:pt x="68" y="3"/>
                      <a:pt x="68" y="3"/>
                      <a:pt x="68" y="3"/>
                    </a:cubicBezTo>
                    <a:cubicBezTo>
                      <a:pt x="64" y="0"/>
                      <a:pt x="57" y="0"/>
                      <a:pt x="53" y="3"/>
                    </a:cubicBezTo>
                    <a:cubicBezTo>
                      <a:pt x="4" y="31"/>
                      <a:pt x="4" y="31"/>
                      <a:pt x="4" y="31"/>
                    </a:cubicBezTo>
                    <a:cubicBezTo>
                      <a:pt x="0" y="33"/>
                      <a:pt x="0" y="37"/>
                      <a:pt x="4" y="40"/>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6" name="Freeform 39">
                <a:extLst>
                  <a:ext uri="{FF2B5EF4-FFF2-40B4-BE49-F238E27FC236}">
                    <a16:creationId xmlns:a16="http://schemas.microsoft.com/office/drawing/2014/main" id="{8F7C9D86-F680-85BF-D806-F99FAB90BF43}"/>
                  </a:ext>
                </a:extLst>
              </p:cNvPr>
              <p:cNvSpPr>
                <a:spLocks/>
              </p:cNvSpPr>
              <p:nvPr/>
            </p:nvSpPr>
            <p:spPr bwMode="auto">
              <a:xfrm>
                <a:off x="11198226" y="7564438"/>
                <a:ext cx="333375" cy="192088"/>
              </a:xfrm>
              <a:custGeom>
                <a:avLst/>
                <a:gdLst>
                  <a:gd name="T0" fmla="*/ 53 w 121"/>
                  <a:gd name="T1" fmla="*/ 67 h 70"/>
                  <a:gd name="T2" fmla="*/ 68 w 121"/>
                  <a:gd name="T3" fmla="*/ 67 h 70"/>
                  <a:gd name="T4" fmla="*/ 117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3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7"/>
                    </a:moveTo>
                    <a:cubicBezTo>
                      <a:pt x="57" y="70"/>
                      <a:pt x="64" y="70"/>
                      <a:pt x="68" y="67"/>
                    </a:cubicBezTo>
                    <a:cubicBezTo>
                      <a:pt x="117" y="39"/>
                      <a:pt x="117" y="39"/>
                      <a:pt x="117"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7" name="Freeform 40">
                <a:extLst>
                  <a:ext uri="{FF2B5EF4-FFF2-40B4-BE49-F238E27FC236}">
                    <a16:creationId xmlns:a16="http://schemas.microsoft.com/office/drawing/2014/main" id="{82A350AC-D196-A822-E94A-C6D839CAE6A7}"/>
                  </a:ext>
                </a:extLst>
              </p:cNvPr>
              <p:cNvSpPr>
                <a:spLocks/>
              </p:cNvSpPr>
              <p:nvPr/>
            </p:nvSpPr>
            <p:spPr bwMode="auto">
              <a:xfrm>
                <a:off x="11399838" y="7448550"/>
                <a:ext cx="333375" cy="190500"/>
              </a:xfrm>
              <a:custGeom>
                <a:avLst/>
                <a:gdLst>
                  <a:gd name="T0" fmla="*/ 53 w 121"/>
                  <a:gd name="T1" fmla="*/ 67 h 69"/>
                  <a:gd name="T2" fmla="*/ 68 w 121"/>
                  <a:gd name="T3" fmla="*/ 67 h 69"/>
                  <a:gd name="T4" fmla="*/ 117 w 121"/>
                  <a:gd name="T5" fmla="*/ 39 h 69"/>
                  <a:gd name="T6" fmla="*/ 117 w 121"/>
                  <a:gd name="T7" fmla="*/ 30 h 69"/>
                  <a:gd name="T8" fmla="*/ 68 w 121"/>
                  <a:gd name="T9" fmla="*/ 2 h 69"/>
                  <a:gd name="T10" fmla="*/ 53 w 121"/>
                  <a:gd name="T11" fmla="*/ 2 h 69"/>
                  <a:gd name="T12" fmla="*/ 4 w 121"/>
                  <a:gd name="T13" fmla="*/ 30 h 69"/>
                  <a:gd name="T14" fmla="*/ 4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3"/>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8" name="Freeform 41">
                <a:extLst>
                  <a:ext uri="{FF2B5EF4-FFF2-40B4-BE49-F238E27FC236}">
                    <a16:creationId xmlns:a16="http://schemas.microsoft.com/office/drawing/2014/main" id="{F3064F9D-F561-1BFC-C790-D36D3A82DD4A}"/>
                  </a:ext>
                </a:extLst>
              </p:cNvPr>
              <p:cNvSpPr>
                <a:spLocks/>
              </p:cNvSpPr>
              <p:nvPr/>
            </p:nvSpPr>
            <p:spPr bwMode="auto">
              <a:xfrm>
                <a:off x="11601451" y="7329488"/>
                <a:ext cx="333375" cy="193675"/>
              </a:xfrm>
              <a:custGeom>
                <a:avLst/>
                <a:gdLst>
                  <a:gd name="T0" fmla="*/ 53 w 121"/>
                  <a:gd name="T1" fmla="*/ 68 h 70"/>
                  <a:gd name="T2" fmla="*/ 68 w 121"/>
                  <a:gd name="T3" fmla="*/ 68 h 70"/>
                  <a:gd name="T4" fmla="*/ 117 w 121"/>
                  <a:gd name="T5" fmla="*/ 40 h 70"/>
                  <a:gd name="T6" fmla="*/ 117 w 121"/>
                  <a:gd name="T7" fmla="*/ 31 h 70"/>
                  <a:gd name="T8" fmla="*/ 69 w 121"/>
                  <a:gd name="T9" fmla="*/ 3 h 70"/>
                  <a:gd name="T10" fmla="*/ 53 w 121"/>
                  <a:gd name="T11" fmla="*/ 3 h 70"/>
                  <a:gd name="T12" fmla="*/ 5 w 121"/>
                  <a:gd name="T13" fmla="*/ 31 h 70"/>
                  <a:gd name="T14" fmla="*/ 5 w 121"/>
                  <a:gd name="T15" fmla="*/ 40 h 70"/>
                  <a:gd name="T16" fmla="*/ 53 w 121"/>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8"/>
                    </a:moveTo>
                    <a:cubicBezTo>
                      <a:pt x="57" y="70"/>
                      <a:pt x="64" y="70"/>
                      <a:pt x="68" y="68"/>
                    </a:cubicBezTo>
                    <a:cubicBezTo>
                      <a:pt x="117" y="40"/>
                      <a:pt x="117" y="40"/>
                      <a:pt x="117" y="40"/>
                    </a:cubicBezTo>
                    <a:cubicBezTo>
                      <a:pt x="121" y="37"/>
                      <a:pt x="121" y="33"/>
                      <a:pt x="117" y="31"/>
                    </a:cubicBezTo>
                    <a:cubicBezTo>
                      <a:pt x="69" y="3"/>
                      <a:pt x="69" y="3"/>
                      <a:pt x="69" y="3"/>
                    </a:cubicBezTo>
                    <a:cubicBezTo>
                      <a:pt x="65" y="0"/>
                      <a:pt x="58" y="0"/>
                      <a:pt x="53" y="3"/>
                    </a:cubicBezTo>
                    <a:cubicBezTo>
                      <a:pt x="5" y="31"/>
                      <a:pt x="5" y="31"/>
                      <a:pt x="5" y="31"/>
                    </a:cubicBezTo>
                    <a:cubicBezTo>
                      <a:pt x="0" y="33"/>
                      <a:pt x="0" y="37"/>
                      <a:pt x="5" y="40"/>
                    </a:cubicBezTo>
                    <a:lnTo>
                      <a:pt x="53"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89" name="Freeform 42">
                <a:extLst>
                  <a:ext uri="{FF2B5EF4-FFF2-40B4-BE49-F238E27FC236}">
                    <a16:creationId xmlns:a16="http://schemas.microsoft.com/office/drawing/2014/main" id="{729F4DFE-C38A-048A-E7C7-94B80A102CB7}"/>
                  </a:ext>
                </a:extLst>
              </p:cNvPr>
              <p:cNvSpPr>
                <a:spLocks/>
              </p:cNvSpPr>
              <p:nvPr/>
            </p:nvSpPr>
            <p:spPr bwMode="auto">
              <a:xfrm>
                <a:off x="11806238" y="7213600"/>
                <a:ext cx="333375" cy="192088"/>
              </a:xfrm>
              <a:custGeom>
                <a:avLst/>
                <a:gdLst>
                  <a:gd name="T0" fmla="*/ 52 w 121"/>
                  <a:gd name="T1" fmla="*/ 67 h 70"/>
                  <a:gd name="T2" fmla="*/ 68 w 121"/>
                  <a:gd name="T3" fmla="*/ 67 h 70"/>
                  <a:gd name="T4" fmla="*/ 116 w 121"/>
                  <a:gd name="T5" fmla="*/ 39 h 70"/>
                  <a:gd name="T6" fmla="*/ 116 w 121"/>
                  <a:gd name="T7" fmla="*/ 30 h 70"/>
                  <a:gd name="T8" fmla="*/ 68 w 121"/>
                  <a:gd name="T9" fmla="*/ 2 h 70"/>
                  <a:gd name="T10" fmla="*/ 53 w 121"/>
                  <a:gd name="T11" fmla="*/ 2 h 70"/>
                  <a:gd name="T12" fmla="*/ 4 w 121"/>
                  <a:gd name="T13" fmla="*/ 31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4" y="70"/>
                      <a:pt x="68" y="67"/>
                    </a:cubicBezTo>
                    <a:cubicBezTo>
                      <a:pt x="116" y="39"/>
                      <a:pt x="116" y="39"/>
                      <a:pt x="116" y="39"/>
                    </a:cubicBezTo>
                    <a:cubicBezTo>
                      <a:pt x="121" y="37"/>
                      <a:pt x="121" y="33"/>
                      <a:pt x="116" y="30"/>
                    </a:cubicBezTo>
                    <a:cubicBezTo>
                      <a:pt x="68" y="2"/>
                      <a:pt x="68" y="2"/>
                      <a:pt x="68" y="2"/>
                    </a:cubicBezTo>
                    <a:cubicBezTo>
                      <a:pt x="64" y="0"/>
                      <a:pt x="57" y="0"/>
                      <a:pt x="53" y="2"/>
                    </a:cubicBezTo>
                    <a:cubicBezTo>
                      <a:pt x="4" y="31"/>
                      <a:pt x="4" y="31"/>
                      <a:pt x="4" y="31"/>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0" name="Freeform 43">
                <a:extLst>
                  <a:ext uri="{FF2B5EF4-FFF2-40B4-BE49-F238E27FC236}">
                    <a16:creationId xmlns:a16="http://schemas.microsoft.com/office/drawing/2014/main" id="{C6326271-4D16-7A43-D269-B02916A37025}"/>
                  </a:ext>
                </a:extLst>
              </p:cNvPr>
              <p:cNvSpPr>
                <a:spLocks/>
              </p:cNvSpPr>
              <p:nvPr/>
            </p:nvSpPr>
            <p:spPr bwMode="auto">
              <a:xfrm>
                <a:off x="12007851" y="7097713"/>
                <a:ext cx="333375" cy="190500"/>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5 w 121"/>
                  <a:gd name="T13" fmla="*/ 30 h 69"/>
                  <a:gd name="T14" fmla="*/ 5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7" y="0"/>
                      <a:pt x="53" y="2"/>
                    </a:cubicBezTo>
                    <a:cubicBezTo>
                      <a:pt x="5" y="30"/>
                      <a:pt x="5" y="30"/>
                      <a:pt x="5" y="30"/>
                    </a:cubicBezTo>
                    <a:cubicBezTo>
                      <a:pt x="0" y="33"/>
                      <a:pt x="0" y="37"/>
                      <a:pt x="5"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1" name="Freeform 44">
                <a:extLst>
                  <a:ext uri="{FF2B5EF4-FFF2-40B4-BE49-F238E27FC236}">
                    <a16:creationId xmlns:a16="http://schemas.microsoft.com/office/drawing/2014/main" id="{A307CDCF-F201-1014-5B51-2A10D477E757}"/>
                  </a:ext>
                </a:extLst>
              </p:cNvPr>
              <p:cNvSpPr>
                <a:spLocks/>
              </p:cNvSpPr>
              <p:nvPr/>
            </p:nvSpPr>
            <p:spPr bwMode="auto">
              <a:xfrm>
                <a:off x="12211051" y="6978650"/>
                <a:ext cx="331788" cy="193675"/>
              </a:xfrm>
              <a:custGeom>
                <a:avLst/>
                <a:gdLst>
                  <a:gd name="T0" fmla="*/ 52 w 120"/>
                  <a:gd name="T1" fmla="*/ 68 h 70"/>
                  <a:gd name="T2" fmla="*/ 68 w 120"/>
                  <a:gd name="T3" fmla="*/ 68 h 70"/>
                  <a:gd name="T4" fmla="*/ 116 w 120"/>
                  <a:gd name="T5" fmla="*/ 39 h 70"/>
                  <a:gd name="T6" fmla="*/ 116 w 120"/>
                  <a:gd name="T7" fmla="*/ 31 h 70"/>
                  <a:gd name="T8" fmla="*/ 68 w 120"/>
                  <a:gd name="T9" fmla="*/ 3 h 70"/>
                  <a:gd name="T10" fmla="*/ 53 w 120"/>
                  <a:gd name="T11" fmla="*/ 3 h 70"/>
                  <a:gd name="T12" fmla="*/ 4 w 120"/>
                  <a:gd name="T13" fmla="*/ 31 h 70"/>
                  <a:gd name="T14" fmla="*/ 4 w 120"/>
                  <a:gd name="T15" fmla="*/ 40 h 70"/>
                  <a:gd name="T16" fmla="*/ 52 w 120"/>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8"/>
                    </a:moveTo>
                    <a:cubicBezTo>
                      <a:pt x="56" y="70"/>
                      <a:pt x="63" y="70"/>
                      <a:pt x="68" y="68"/>
                    </a:cubicBezTo>
                    <a:cubicBezTo>
                      <a:pt x="116" y="39"/>
                      <a:pt x="116" y="39"/>
                      <a:pt x="116" y="39"/>
                    </a:cubicBezTo>
                    <a:cubicBezTo>
                      <a:pt x="120" y="37"/>
                      <a:pt x="120" y="33"/>
                      <a:pt x="116" y="31"/>
                    </a:cubicBezTo>
                    <a:cubicBezTo>
                      <a:pt x="68" y="3"/>
                      <a:pt x="68" y="3"/>
                      <a:pt x="68" y="3"/>
                    </a:cubicBezTo>
                    <a:cubicBezTo>
                      <a:pt x="64" y="0"/>
                      <a:pt x="57" y="0"/>
                      <a:pt x="53" y="3"/>
                    </a:cubicBezTo>
                    <a:cubicBezTo>
                      <a:pt x="4" y="31"/>
                      <a:pt x="4" y="31"/>
                      <a:pt x="4" y="31"/>
                    </a:cubicBezTo>
                    <a:cubicBezTo>
                      <a:pt x="0" y="33"/>
                      <a:pt x="0" y="37"/>
                      <a:pt x="4" y="40"/>
                    </a:cubicBezTo>
                    <a:lnTo>
                      <a:pt x="52"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2" name="Freeform 45">
                <a:extLst>
                  <a:ext uri="{FF2B5EF4-FFF2-40B4-BE49-F238E27FC236}">
                    <a16:creationId xmlns:a16="http://schemas.microsoft.com/office/drawing/2014/main" id="{7BE4D123-2C91-A31A-9521-5EC4EBF8E876}"/>
                  </a:ext>
                </a:extLst>
              </p:cNvPr>
              <p:cNvSpPr>
                <a:spLocks/>
              </p:cNvSpPr>
              <p:nvPr/>
            </p:nvSpPr>
            <p:spPr bwMode="auto">
              <a:xfrm>
                <a:off x="12412663" y="6862763"/>
                <a:ext cx="334963" cy="192088"/>
              </a:xfrm>
              <a:custGeom>
                <a:avLst/>
                <a:gdLst>
                  <a:gd name="T0" fmla="*/ 53 w 121"/>
                  <a:gd name="T1" fmla="*/ 67 h 70"/>
                  <a:gd name="T2" fmla="*/ 68 w 121"/>
                  <a:gd name="T3" fmla="*/ 67 h 70"/>
                  <a:gd name="T4" fmla="*/ 117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3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7"/>
                    </a:moveTo>
                    <a:cubicBezTo>
                      <a:pt x="57" y="70"/>
                      <a:pt x="64" y="70"/>
                      <a:pt x="68" y="67"/>
                    </a:cubicBezTo>
                    <a:cubicBezTo>
                      <a:pt x="117" y="39"/>
                      <a:pt x="117" y="39"/>
                      <a:pt x="117"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3" name="Freeform 46">
                <a:extLst>
                  <a:ext uri="{FF2B5EF4-FFF2-40B4-BE49-F238E27FC236}">
                    <a16:creationId xmlns:a16="http://schemas.microsoft.com/office/drawing/2014/main" id="{D8FD872A-6714-BDD2-A705-93AC3A0DFB1C}"/>
                  </a:ext>
                </a:extLst>
              </p:cNvPr>
              <p:cNvSpPr>
                <a:spLocks/>
              </p:cNvSpPr>
              <p:nvPr/>
            </p:nvSpPr>
            <p:spPr bwMode="auto">
              <a:xfrm>
                <a:off x="10144126" y="7948613"/>
                <a:ext cx="333375" cy="190500"/>
              </a:xfrm>
              <a:custGeom>
                <a:avLst/>
                <a:gdLst>
                  <a:gd name="T0" fmla="*/ 53 w 121"/>
                  <a:gd name="T1" fmla="*/ 67 h 69"/>
                  <a:gd name="T2" fmla="*/ 68 w 121"/>
                  <a:gd name="T3" fmla="*/ 67 h 69"/>
                  <a:gd name="T4" fmla="*/ 117 w 121"/>
                  <a:gd name="T5" fmla="*/ 39 h 69"/>
                  <a:gd name="T6" fmla="*/ 117 w 121"/>
                  <a:gd name="T7" fmla="*/ 30 h 69"/>
                  <a:gd name="T8" fmla="*/ 68 w 121"/>
                  <a:gd name="T9" fmla="*/ 2 h 69"/>
                  <a:gd name="T10" fmla="*/ 53 w 121"/>
                  <a:gd name="T11" fmla="*/ 2 h 69"/>
                  <a:gd name="T12" fmla="*/ 4 w 121"/>
                  <a:gd name="T13" fmla="*/ 30 h 69"/>
                  <a:gd name="T14" fmla="*/ 4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4" name="Freeform 47">
                <a:extLst>
                  <a:ext uri="{FF2B5EF4-FFF2-40B4-BE49-F238E27FC236}">
                    <a16:creationId xmlns:a16="http://schemas.microsoft.com/office/drawing/2014/main" id="{C1337843-DFCD-5A49-E0EF-5AAF071BA928}"/>
                  </a:ext>
                </a:extLst>
              </p:cNvPr>
              <p:cNvSpPr>
                <a:spLocks/>
              </p:cNvSpPr>
              <p:nvPr/>
            </p:nvSpPr>
            <p:spPr bwMode="auto">
              <a:xfrm>
                <a:off x="10345738" y="7829550"/>
                <a:ext cx="333375" cy="193675"/>
              </a:xfrm>
              <a:custGeom>
                <a:avLst/>
                <a:gdLst>
                  <a:gd name="T0" fmla="*/ 53 w 121"/>
                  <a:gd name="T1" fmla="*/ 68 h 70"/>
                  <a:gd name="T2" fmla="*/ 68 w 121"/>
                  <a:gd name="T3" fmla="*/ 68 h 70"/>
                  <a:gd name="T4" fmla="*/ 117 w 121"/>
                  <a:gd name="T5" fmla="*/ 39 h 70"/>
                  <a:gd name="T6" fmla="*/ 117 w 121"/>
                  <a:gd name="T7" fmla="*/ 31 h 70"/>
                  <a:gd name="T8" fmla="*/ 69 w 121"/>
                  <a:gd name="T9" fmla="*/ 3 h 70"/>
                  <a:gd name="T10" fmla="*/ 53 w 121"/>
                  <a:gd name="T11" fmla="*/ 3 h 70"/>
                  <a:gd name="T12" fmla="*/ 5 w 121"/>
                  <a:gd name="T13" fmla="*/ 31 h 70"/>
                  <a:gd name="T14" fmla="*/ 5 w 121"/>
                  <a:gd name="T15" fmla="*/ 40 h 70"/>
                  <a:gd name="T16" fmla="*/ 53 w 121"/>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8"/>
                    </a:moveTo>
                    <a:cubicBezTo>
                      <a:pt x="57" y="70"/>
                      <a:pt x="64" y="70"/>
                      <a:pt x="68" y="68"/>
                    </a:cubicBezTo>
                    <a:cubicBezTo>
                      <a:pt x="117" y="39"/>
                      <a:pt x="117" y="39"/>
                      <a:pt x="117" y="39"/>
                    </a:cubicBezTo>
                    <a:cubicBezTo>
                      <a:pt x="121" y="37"/>
                      <a:pt x="121" y="33"/>
                      <a:pt x="117" y="31"/>
                    </a:cubicBezTo>
                    <a:cubicBezTo>
                      <a:pt x="69" y="3"/>
                      <a:pt x="69" y="3"/>
                      <a:pt x="69" y="3"/>
                    </a:cubicBezTo>
                    <a:cubicBezTo>
                      <a:pt x="64" y="0"/>
                      <a:pt x="58" y="0"/>
                      <a:pt x="53" y="3"/>
                    </a:cubicBezTo>
                    <a:cubicBezTo>
                      <a:pt x="5" y="31"/>
                      <a:pt x="5" y="31"/>
                      <a:pt x="5" y="31"/>
                    </a:cubicBezTo>
                    <a:cubicBezTo>
                      <a:pt x="0" y="33"/>
                      <a:pt x="0" y="37"/>
                      <a:pt x="5" y="40"/>
                    </a:cubicBezTo>
                    <a:lnTo>
                      <a:pt x="53"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5" name="Freeform 48">
                <a:extLst>
                  <a:ext uri="{FF2B5EF4-FFF2-40B4-BE49-F238E27FC236}">
                    <a16:creationId xmlns:a16="http://schemas.microsoft.com/office/drawing/2014/main" id="{650E0DCF-9AE5-533D-47CC-3BA39714FE51}"/>
                  </a:ext>
                </a:extLst>
              </p:cNvPr>
              <p:cNvSpPr>
                <a:spLocks/>
              </p:cNvSpPr>
              <p:nvPr/>
            </p:nvSpPr>
            <p:spPr bwMode="auto">
              <a:xfrm>
                <a:off x="10548938" y="7713663"/>
                <a:ext cx="334963" cy="192088"/>
              </a:xfrm>
              <a:custGeom>
                <a:avLst/>
                <a:gdLst>
                  <a:gd name="T0" fmla="*/ 52 w 121"/>
                  <a:gd name="T1" fmla="*/ 67 h 70"/>
                  <a:gd name="T2" fmla="*/ 68 w 121"/>
                  <a:gd name="T3" fmla="*/ 67 h 70"/>
                  <a:gd name="T4" fmla="*/ 116 w 121"/>
                  <a:gd name="T5" fmla="*/ 39 h 70"/>
                  <a:gd name="T6" fmla="*/ 116 w 121"/>
                  <a:gd name="T7" fmla="*/ 30 h 70"/>
                  <a:gd name="T8" fmla="*/ 68 w 121"/>
                  <a:gd name="T9" fmla="*/ 2 h 70"/>
                  <a:gd name="T10" fmla="*/ 53 w 121"/>
                  <a:gd name="T11" fmla="*/ 2 h 70"/>
                  <a:gd name="T12" fmla="*/ 4 w 121"/>
                  <a:gd name="T13" fmla="*/ 30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3" y="70"/>
                      <a:pt x="68" y="67"/>
                    </a:cubicBezTo>
                    <a:cubicBezTo>
                      <a:pt x="116" y="39"/>
                      <a:pt x="116" y="39"/>
                      <a:pt x="116" y="39"/>
                    </a:cubicBezTo>
                    <a:cubicBezTo>
                      <a:pt x="121" y="37"/>
                      <a:pt x="121" y="33"/>
                      <a:pt x="116" y="30"/>
                    </a:cubicBezTo>
                    <a:cubicBezTo>
                      <a:pt x="68" y="2"/>
                      <a:pt x="68" y="2"/>
                      <a:pt x="68" y="2"/>
                    </a:cubicBezTo>
                    <a:cubicBezTo>
                      <a:pt x="64" y="0"/>
                      <a:pt x="57" y="0"/>
                      <a:pt x="53" y="2"/>
                    </a:cubicBezTo>
                    <a:cubicBezTo>
                      <a:pt x="4" y="30"/>
                      <a:pt x="4" y="30"/>
                      <a:pt x="4" y="30"/>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6" name="Freeform 49">
                <a:extLst>
                  <a:ext uri="{FF2B5EF4-FFF2-40B4-BE49-F238E27FC236}">
                    <a16:creationId xmlns:a16="http://schemas.microsoft.com/office/drawing/2014/main" id="{E84A9C0E-54B0-B82B-E487-983C70AD2284}"/>
                  </a:ext>
                </a:extLst>
              </p:cNvPr>
              <p:cNvSpPr>
                <a:spLocks/>
              </p:cNvSpPr>
              <p:nvPr/>
            </p:nvSpPr>
            <p:spPr bwMode="auto">
              <a:xfrm>
                <a:off x="10750551" y="7597775"/>
                <a:ext cx="334963" cy="190500"/>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4 w 121"/>
                  <a:gd name="T13" fmla="*/ 30 h 69"/>
                  <a:gd name="T14" fmla="*/ 4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7" name="Freeform 50">
                <a:extLst>
                  <a:ext uri="{FF2B5EF4-FFF2-40B4-BE49-F238E27FC236}">
                    <a16:creationId xmlns:a16="http://schemas.microsoft.com/office/drawing/2014/main" id="{47A9D389-9D2D-0BB2-C840-958530D1A9FB}"/>
                  </a:ext>
                </a:extLst>
              </p:cNvPr>
              <p:cNvSpPr>
                <a:spLocks/>
              </p:cNvSpPr>
              <p:nvPr/>
            </p:nvSpPr>
            <p:spPr bwMode="auto">
              <a:xfrm>
                <a:off x="10955338" y="7478713"/>
                <a:ext cx="331788" cy="193675"/>
              </a:xfrm>
              <a:custGeom>
                <a:avLst/>
                <a:gdLst>
                  <a:gd name="T0" fmla="*/ 52 w 120"/>
                  <a:gd name="T1" fmla="*/ 67 h 70"/>
                  <a:gd name="T2" fmla="*/ 68 w 120"/>
                  <a:gd name="T3" fmla="*/ 67 h 70"/>
                  <a:gd name="T4" fmla="*/ 116 w 120"/>
                  <a:gd name="T5" fmla="*/ 39 h 70"/>
                  <a:gd name="T6" fmla="*/ 116 w 120"/>
                  <a:gd name="T7" fmla="*/ 30 h 70"/>
                  <a:gd name="T8" fmla="*/ 68 w 120"/>
                  <a:gd name="T9" fmla="*/ 3 h 70"/>
                  <a:gd name="T10" fmla="*/ 53 w 120"/>
                  <a:gd name="T11" fmla="*/ 3 h 70"/>
                  <a:gd name="T12" fmla="*/ 4 w 120"/>
                  <a:gd name="T13" fmla="*/ 31 h 70"/>
                  <a:gd name="T14" fmla="*/ 4 w 120"/>
                  <a:gd name="T15" fmla="*/ 40 h 70"/>
                  <a:gd name="T16" fmla="*/ 52 w 120"/>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7"/>
                    </a:moveTo>
                    <a:cubicBezTo>
                      <a:pt x="56" y="70"/>
                      <a:pt x="63" y="70"/>
                      <a:pt x="68" y="67"/>
                    </a:cubicBezTo>
                    <a:cubicBezTo>
                      <a:pt x="116" y="39"/>
                      <a:pt x="116" y="39"/>
                      <a:pt x="116" y="39"/>
                    </a:cubicBezTo>
                    <a:cubicBezTo>
                      <a:pt x="120" y="37"/>
                      <a:pt x="120" y="33"/>
                      <a:pt x="116" y="30"/>
                    </a:cubicBezTo>
                    <a:cubicBezTo>
                      <a:pt x="68" y="3"/>
                      <a:pt x="68" y="3"/>
                      <a:pt x="68" y="3"/>
                    </a:cubicBezTo>
                    <a:cubicBezTo>
                      <a:pt x="64" y="0"/>
                      <a:pt x="57" y="0"/>
                      <a:pt x="53" y="3"/>
                    </a:cubicBezTo>
                    <a:cubicBezTo>
                      <a:pt x="4" y="31"/>
                      <a:pt x="4" y="31"/>
                      <a:pt x="4" y="31"/>
                    </a:cubicBezTo>
                    <a:cubicBezTo>
                      <a:pt x="0" y="33"/>
                      <a:pt x="0" y="37"/>
                      <a:pt x="4" y="40"/>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8" name="Freeform 51">
                <a:extLst>
                  <a:ext uri="{FF2B5EF4-FFF2-40B4-BE49-F238E27FC236}">
                    <a16:creationId xmlns:a16="http://schemas.microsoft.com/office/drawing/2014/main" id="{93EBD324-D699-4353-35FC-702321EED846}"/>
                  </a:ext>
                </a:extLst>
              </p:cNvPr>
              <p:cNvSpPr>
                <a:spLocks/>
              </p:cNvSpPr>
              <p:nvPr/>
            </p:nvSpPr>
            <p:spPr bwMode="auto">
              <a:xfrm>
                <a:off x="11156951" y="7362825"/>
                <a:ext cx="331788" cy="192088"/>
              </a:xfrm>
              <a:custGeom>
                <a:avLst/>
                <a:gdLst>
                  <a:gd name="T0" fmla="*/ 52 w 120"/>
                  <a:gd name="T1" fmla="*/ 67 h 70"/>
                  <a:gd name="T2" fmla="*/ 67 w 120"/>
                  <a:gd name="T3" fmla="*/ 67 h 70"/>
                  <a:gd name="T4" fmla="*/ 116 w 120"/>
                  <a:gd name="T5" fmla="*/ 39 h 70"/>
                  <a:gd name="T6" fmla="*/ 116 w 120"/>
                  <a:gd name="T7" fmla="*/ 30 h 70"/>
                  <a:gd name="T8" fmla="*/ 68 w 120"/>
                  <a:gd name="T9" fmla="*/ 3 h 70"/>
                  <a:gd name="T10" fmla="*/ 52 w 120"/>
                  <a:gd name="T11" fmla="*/ 3 h 70"/>
                  <a:gd name="T12" fmla="*/ 4 w 120"/>
                  <a:gd name="T13" fmla="*/ 31 h 70"/>
                  <a:gd name="T14" fmla="*/ 4 w 120"/>
                  <a:gd name="T15" fmla="*/ 39 h 70"/>
                  <a:gd name="T16" fmla="*/ 52 w 120"/>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7"/>
                    </a:moveTo>
                    <a:cubicBezTo>
                      <a:pt x="56" y="70"/>
                      <a:pt x="63" y="70"/>
                      <a:pt x="67" y="67"/>
                    </a:cubicBezTo>
                    <a:cubicBezTo>
                      <a:pt x="116" y="39"/>
                      <a:pt x="116" y="39"/>
                      <a:pt x="116" y="39"/>
                    </a:cubicBezTo>
                    <a:cubicBezTo>
                      <a:pt x="120" y="37"/>
                      <a:pt x="120" y="33"/>
                      <a:pt x="116" y="30"/>
                    </a:cubicBezTo>
                    <a:cubicBezTo>
                      <a:pt x="68" y="3"/>
                      <a:pt x="68" y="3"/>
                      <a:pt x="68" y="3"/>
                    </a:cubicBezTo>
                    <a:cubicBezTo>
                      <a:pt x="64" y="0"/>
                      <a:pt x="57" y="0"/>
                      <a:pt x="52" y="3"/>
                    </a:cubicBezTo>
                    <a:cubicBezTo>
                      <a:pt x="4" y="31"/>
                      <a:pt x="4" y="31"/>
                      <a:pt x="4" y="31"/>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199" name="Freeform 52">
                <a:extLst>
                  <a:ext uri="{FF2B5EF4-FFF2-40B4-BE49-F238E27FC236}">
                    <a16:creationId xmlns:a16="http://schemas.microsoft.com/office/drawing/2014/main" id="{CC1639F8-B81E-A740-F51C-D87B787DCAE7}"/>
                  </a:ext>
                </a:extLst>
              </p:cNvPr>
              <p:cNvSpPr>
                <a:spLocks/>
              </p:cNvSpPr>
              <p:nvPr/>
            </p:nvSpPr>
            <p:spPr bwMode="auto">
              <a:xfrm>
                <a:off x="11358563" y="7246938"/>
                <a:ext cx="333375" cy="190500"/>
              </a:xfrm>
              <a:custGeom>
                <a:avLst/>
                <a:gdLst>
                  <a:gd name="T0" fmla="*/ 52 w 121"/>
                  <a:gd name="T1" fmla="*/ 67 h 69"/>
                  <a:gd name="T2" fmla="*/ 68 w 121"/>
                  <a:gd name="T3" fmla="*/ 67 h 69"/>
                  <a:gd name="T4" fmla="*/ 116 w 121"/>
                  <a:gd name="T5" fmla="*/ 39 h 69"/>
                  <a:gd name="T6" fmla="*/ 116 w 121"/>
                  <a:gd name="T7" fmla="*/ 30 h 69"/>
                  <a:gd name="T8" fmla="*/ 68 w 121"/>
                  <a:gd name="T9" fmla="*/ 2 h 69"/>
                  <a:gd name="T10" fmla="*/ 53 w 121"/>
                  <a:gd name="T11" fmla="*/ 2 h 69"/>
                  <a:gd name="T12" fmla="*/ 4 w 121"/>
                  <a:gd name="T13" fmla="*/ 30 h 69"/>
                  <a:gd name="T14" fmla="*/ 4 w 121"/>
                  <a:gd name="T15" fmla="*/ 39 h 69"/>
                  <a:gd name="T16" fmla="*/ 52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2" y="67"/>
                    </a:moveTo>
                    <a:cubicBezTo>
                      <a:pt x="57" y="69"/>
                      <a:pt x="64" y="69"/>
                      <a:pt x="68" y="67"/>
                    </a:cubicBezTo>
                    <a:cubicBezTo>
                      <a:pt x="116" y="39"/>
                      <a:pt x="116" y="39"/>
                      <a:pt x="116" y="39"/>
                    </a:cubicBezTo>
                    <a:cubicBezTo>
                      <a:pt x="121" y="36"/>
                      <a:pt x="121" y="32"/>
                      <a:pt x="116" y="30"/>
                    </a:cubicBezTo>
                    <a:cubicBezTo>
                      <a:pt x="68" y="2"/>
                      <a:pt x="68" y="2"/>
                      <a:pt x="68" y="2"/>
                    </a:cubicBezTo>
                    <a:cubicBezTo>
                      <a:pt x="64" y="0"/>
                      <a:pt x="57" y="0"/>
                      <a:pt x="53" y="2"/>
                    </a:cubicBezTo>
                    <a:cubicBezTo>
                      <a:pt x="4" y="30"/>
                      <a:pt x="4" y="30"/>
                      <a:pt x="4" y="30"/>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0" name="Freeform 53">
                <a:extLst>
                  <a:ext uri="{FF2B5EF4-FFF2-40B4-BE49-F238E27FC236}">
                    <a16:creationId xmlns:a16="http://schemas.microsoft.com/office/drawing/2014/main" id="{A64D281D-57DC-C5A3-7FE7-10A90DCBD02E}"/>
                  </a:ext>
                </a:extLst>
              </p:cNvPr>
              <p:cNvSpPr>
                <a:spLocks/>
              </p:cNvSpPr>
              <p:nvPr/>
            </p:nvSpPr>
            <p:spPr bwMode="auto">
              <a:xfrm>
                <a:off x="11560176" y="7127875"/>
                <a:ext cx="333375" cy="193675"/>
              </a:xfrm>
              <a:custGeom>
                <a:avLst/>
                <a:gdLst>
                  <a:gd name="T0" fmla="*/ 53 w 121"/>
                  <a:gd name="T1" fmla="*/ 68 h 70"/>
                  <a:gd name="T2" fmla="*/ 68 w 121"/>
                  <a:gd name="T3" fmla="*/ 68 h 70"/>
                  <a:gd name="T4" fmla="*/ 117 w 121"/>
                  <a:gd name="T5" fmla="*/ 40 h 70"/>
                  <a:gd name="T6" fmla="*/ 117 w 121"/>
                  <a:gd name="T7" fmla="*/ 31 h 70"/>
                  <a:gd name="T8" fmla="*/ 69 w 121"/>
                  <a:gd name="T9" fmla="*/ 3 h 70"/>
                  <a:gd name="T10" fmla="*/ 53 w 121"/>
                  <a:gd name="T11" fmla="*/ 3 h 70"/>
                  <a:gd name="T12" fmla="*/ 5 w 121"/>
                  <a:gd name="T13" fmla="*/ 31 h 70"/>
                  <a:gd name="T14" fmla="*/ 5 w 121"/>
                  <a:gd name="T15" fmla="*/ 40 h 70"/>
                  <a:gd name="T16" fmla="*/ 53 w 121"/>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8"/>
                    </a:moveTo>
                    <a:cubicBezTo>
                      <a:pt x="57" y="70"/>
                      <a:pt x="64" y="70"/>
                      <a:pt x="68" y="68"/>
                    </a:cubicBezTo>
                    <a:cubicBezTo>
                      <a:pt x="117" y="40"/>
                      <a:pt x="117" y="40"/>
                      <a:pt x="117" y="40"/>
                    </a:cubicBezTo>
                    <a:cubicBezTo>
                      <a:pt x="121" y="37"/>
                      <a:pt x="121" y="33"/>
                      <a:pt x="117" y="31"/>
                    </a:cubicBezTo>
                    <a:cubicBezTo>
                      <a:pt x="69" y="3"/>
                      <a:pt x="69" y="3"/>
                      <a:pt x="69" y="3"/>
                    </a:cubicBezTo>
                    <a:cubicBezTo>
                      <a:pt x="64" y="0"/>
                      <a:pt x="57" y="0"/>
                      <a:pt x="53" y="3"/>
                    </a:cubicBezTo>
                    <a:cubicBezTo>
                      <a:pt x="5" y="31"/>
                      <a:pt x="5" y="31"/>
                      <a:pt x="5" y="31"/>
                    </a:cubicBezTo>
                    <a:cubicBezTo>
                      <a:pt x="0" y="33"/>
                      <a:pt x="0" y="37"/>
                      <a:pt x="5" y="40"/>
                    </a:cubicBezTo>
                    <a:lnTo>
                      <a:pt x="53"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1" name="Freeform 54">
                <a:extLst>
                  <a:ext uri="{FF2B5EF4-FFF2-40B4-BE49-F238E27FC236}">
                    <a16:creationId xmlns:a16="http://schemas.microsoft.com/office/drawing/2014/main" id="{FA31DED9-7B8B-F961-BED5-0A81C46CB608}"/>
                  </a:ext>
                </a:extLst>
              </p:cNvPr>
              <p:cNvSpPr>
                <a:spLocks/>
              </p:cNvSpPr>
              <p:nvPr/>
            </p:nvSpPr>
            <p:spPr bwMode="auto">
              <a:xfrm>
                <a:off x="11764963" y="7011988"/>
                <a:ext cx="333375" cy="192088"/>
              </a:xfrm>
              <a:custGeom>
                <a:avLst/>
                <a:gdLst>
                  <a:gd name="T0" fmla="*/ 52 w 121"/>
                  <a:gd name="T1" fmla="*/ 67 h 70"/>
                  <a:gd name="T2" fmla="*/ 68 w 121"/>
                  <a:gd name="T3" fmla="*/ 67 h 70"/>
                  <a:gd name="T4" fmla="*/ 116 w 121"/>
                  <a:gd name="T5" fmla="*/ 39 h 70"/>
                  <a:gd name="T6" fmla="*/ 116 w 121"/>
                  <a:gd name="T7" fmla="*/ 30 h 70"/>
                  <a:gd name="T8" fmla="*/ 68 w 121"/>
                  <a:gd name="T9" fmla="*/ 2 h 70"/>
                  <a:gd name="T10" fmla="*/ 53 w 121"/>
                  <a:gd name="T11" fmla="*/ 2 h 70"/>
                  <a:gd name="T12" fmla="*/ 4 w 121"/>
                  <a:gd name="T13" fmla="*/ 30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3" y="70"/>
                      <a:pt x="68" y="67"/>
                    </a:cubicBezTo>
                    <a:cubicBezTo>
                      <a:pt x="116" y="39"/>
                      <a:pt x="116" y="39"/>
                      <a:pt x="116" y="39"/>
                    </a:cubicBezTo>
                    <a:cubicBezTo>
                      <a:pt x="121" y="37"/>
                      <a:pt x="121" y="33"/>
                      <a:pt x="116" y="30"/>
                    </a:cubicBezTo>
                    <a:cubicBezTo>
                      <a:pt x="68" y="2"/>
                      <a:pt x="68" y="2"/>
                      <a:pt x="68" y="2"/>
                    </a:cubicBezTo>
                    <a:cubicBezTo>
                      <a:pt x="64" y="0"/>
                      <a:pt x="57" y="0"/>
                      <a:pt x="53" y="2"/>
                    </a:cubicBezTo>
                    <a:cubicBezTo>
                      <a:pt x="4" y="30"/>
                      <a:pt x="4" y="30"/>
                      <a:pt x="4" y="30"/>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2" name="Freeform 55">
                <a:extLst>
                  <a:ext uri="{FF2B5EF4-FFF2-40B4-BE49-F238E27FC236}">
                    <a16:creationId xmlns:a16="http://schemas.microsoft.com/office/drawing/2014/main" id="{D11C914F-7EC9-B96A-AA2D-B325541DB354}"/>
                  </a:ext>
                </a:extLst>
              </p:cNvPr>
              <p:cNvSpPr>
                <a:spLocks/>
              </p:cNvSpPr>
              <p:nvPr/>
            </p:nvSpPr>
            <p:spPr bwMode="auto">
              <a:xfrm>
                <a:off x="11964988" y="6896100"/>
                <a:ext cx="334963" cy="190500"/>
              </a:xfrm>
              <a:custGeom>
                <a:avLst/>
                <a:gdLst>
                  <a:gd name="T0" fmla="*/ 53 w 121"/>
                  <a:gd name="T1" fmla="*/ 67 h 69"/>
                  <a:gd name="T2" fmla="*/ 68 w 121"/>
                  <a:gd name="T3" fmla="*/ 67 h 69"/>
                  <a:gd name="T4" fmla="*/ 117 w 121"/>
                  <a:gd name="T5" fmla="*/ 39 h 69"/>
                  <a:gd name="T6" fmla="*/ 117 w 121"/>
                  <a:gd name="T7" fmla="*/ 30 h 69"/>
                  <a:gd name="T8" fmla="*/ 68 w 121"/>
                  <a:gd name="T9" fmla="*/ 2 h 69"/>
                  <a:gd name="T10" fmla="*/ 53 w 121"/>
                  <a:gd name="T11" fmla="*/ 2 h 69"/>
                  <a:gd name="T12" fmla="*/ 4 w 121"/>
                  <a:gd name="T13" fmla="*/ 30 h 69"/>
                  <a:gd name="T14" fmla="*/ 4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3" name="Freeform 56">
                <a:extLst>
                  <a:ext uri="{FF2B5EF4-FFF2-40B4-BE49-F238E27FC236}">
                    <a16:creationId xmlns:a16="http://schemas.microsoft.com/office/drawing/2014/main" id="{45B321B9-B6DC-E63D-103C-7E7AAF1E225A}"/>
                  </a:ext>
                </a:extLst>
              </p:cNvPr>
              <p:cNvSpPr>
                <a:spLocks/>
              </p:cNvSpPr>
              <p:nvPr/>
            </p:nvSpPr>
            <p:spPr bwMode="auto">
              <a:xfrm>
                <a:off x="12169776" y="6777038"/>
                <a:ext cx="331788" cy="193675"/>
              </a:xfrm>
              <a:custGeom>
                <a:avLst/>
                <a:gdLst>
                  <a:gd name="T0" fmla="*/ 52 w 120"/>
                  <a:gd name="T1" fmla="*/ 67 h 70"/>
                  <a:gd name="T2" fmla="*/ 67 w 120"/>
                  <a:gd name="T3" fmla="*/ 67 h 70"/>
                  <a:gd name="T4" fmla="*/ 116 w 120"/>
                  <a:gd name="T5" fmla="*/ 39 h 70"/>
                  <a:gd name="T6" fmla="*/ 116 w 120"/>
                  <a:gd name="T7" fmla="*/ 30 h 70"/>
                  <a:gd name="T8" fmla="*/ 68 w 120"/>
                  <a:gd name="T9" fmla="*/ 3 h 70"/>
                  <a:gd name="T10" fmla="*/ 52 w 120"/>
                  <a:gd name="T11" fmla="*/ 3 h 70"/>
                  <a:gd name="T12" fmla="*/ 4 w 120"/>
                  <a:gd name="T13" fmla="*/ 31 h 70"/>
                  <a:gd name="T14" fmla="*/ 4 w 120"/>
                  <a:gd name="T15" fmla="*/ 40 h 70"/>
                  <a:gd name="T16" fmla="*/ 52 w 120"/>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7"/>
                    </a:moveTo>
                    <a:cubicBezTo>
                      <a:pt x="56" y="70"/>
                      <a:pt x="63" y="70"/>
                      <a:pt x="67" y="67"/>
                    </a:cubicBezTo>
                    <a:cubicBezTo>
                      <a:pt x="116" y="39"/>
                      <a:pt x="116" y="39"/>
                      <a:pt x="116" y="39"/>
                    </a:cubicBezTo>
                    <a:cubicBezTo>
                      <a:pt x="120" y="37"/>
                      <a:pt x="120" y="33"/>
                      <a:pt x="116" y="30"/>
                    </a:cubicBezTo>
                    <a:cubicBezTo>
                      <a:pt x="68" y="3"/>
                      <a:pt x="68" y="3"/>
                      <a:pt x="68" y="3"/>
                    </a:cubicBezTo>
                    <a:cubicBezTo>
                      <a:pt x="64" y="0"/>
                      <a:pt x="57" y="0"/>
                      <a:pt x="52" y="3"/>
                    </a:cubicBezTo>
                    <a:cubicBezTo>
                      <a:pt x="4" y="31"/>
                      <a:pt x="4" y="31"/>
                      <a:pt x="4" y="31"/>
                    </a:cubicBezTo>
                    <a:cubicBezTo>
                      <a:pt x="0" y="33"/>
                      <a:pt x="0" y="37"/>
                      <a:pt x="4" y="40"/>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4" name="Freeform 57">
                <a:extLst>
                  <a:ext uri="{FF2B5EF4-FFF2-40B4-BE49-F238E27FC236}">
                    <a16:creationId xmlns:a16="http://schemas.microsoft.com/office/drawing/2014/main" id="{4B124C80-BB2A-2231-07B7-A89C2F3DE5C2}"/>
                  </a:ext>
                </a:extLst>
              </p:cNvPr>
              <p:cNvSpPr>
                <a:spLocks/>
              </p:cNvSpPr>
              <p:nvPr/>
            </p:nvSpPr>
            <p:spPr bwMode="auto">
              <a:xfrm>
                <a:off x="12371388" y="6661150"/>
                <a:ext cx="333375" cy="192088"/>
              </a:xfrm>
              <a:custGeom>
                <a:avLst/>
                <a:gdLst>
                  <a:gd name="T0" fmla="*/ 52 w 121"/>
                  <a:gd name="T1" fmla="*/ 67 h 70"/>
                  <a:gd name="T2" fmla="*/ 68 w 121"/>
                  <a:gd name="T3" fmla="*/ 67 h 70"/>
                  <a:gd name="T4" fmla="*/ 116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4" y="70"/>
                      <a:pt x="68" y="67"/>
                    </a:cubicBezTo>
                    <a:cubicBezTo>
                      <a:pt x="116" y="39"/>
                      <a:pt x="116" y="39"/>
                      <a:pt x="116"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5" name="Freeform 58">
                <a:extLst>
                  <a:ext uri="{FF2B5EF4-FFF2-40B4-BE49-F238E27FC236}">
                    <a16:creationId xmlns:a16="http://schemas.microsoft.com/office/drawing/2014/main" id="{834627D9-17CC-57F6-4382-5EBB1B0EAF0B}"/>
                  </a:ext>
                </a:extLst>
              </p:cNvPr>
              <p:cNvSpPr>
                <a:spLocks/>
              </p:cNvSpPr>
              <p:nvPr/>
            </p:nvSpPr>
            <p:spPr bwMode="auto">
              <a:xfrm>
                <a:off x="12573001" y="6542088"/>
                <a:ext cx="333375" cy="193675"/>
              </a:xfrm>
              <a:custGeom>
                <a:avLst/>
                <a:gdLst>
                  <a:gd name="T0" fmla="*/ 53 w 121"/>
                  <a:gd name="T1" fmla="*/ 68 h 70"/>
                  <a:gd name="T2" fmla="*/ 68 w 121"/>
                  <a:gd name="T3" fmla="*/ 68 h 70"/>
                  <a:gd name="T4" fmla="*/ 117 w 121"/>
                  <a:gd name="T5" fmla="*/ 40 h 70"/>
                  <a:gd name="T6" fmla="*/ 117 w 121"/>
                  <a:gd name="T7" fmla="*/ 31 h 70"/>
                  <a:gd name="T8" fmla="*/ 69 w 121"/>
                  <a:gd name="T9" fmla="*/ 3 h 70"/>
                  <a:gd name="T10" fmla="*/ 53 w 121"/>
                  <a:gd name="T11" fmla="*/ 3 h 70"/>
                  <a:gd name="T12" fmla="*/ 5 w 121"/>
                  <a:gd name="T13" fmla="*/ 31 h 70"/>
                  <a:gd name="T14" fmla="*/ 5 w 121"/>
                  <a:gd name="T15" fmla="*/ 40 h 70"/>
                  <a:gd name="T16" fmla="*/ 53 w 121"/>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8"/>
                    </a:moveTo>
                    <a:cubicBezTo>
                      <a:pt x="57" y="70"/>
                      <a:pt x="64" y="70"/>
                      <a:pt x="68" y="68"/>
                    </a:cubicBezTo>
                    <a:cubicBezTo>
                      <a:pt x="117" y="40"/>
                      <a:pt x="117" y="40"/>
                      <a:pt x="117" y="40"/>
                    </a:cubicBezTo>
                    <a:cubicBezTo>
                      <a:pt x="121" y="37"/>
                      <a:pt x="121" y="33"/>
                      <a:pt x="117" y="31"/>
                    </a:cubicBezTo>
                    <a:cubicBezTo>
                      <a:pt x="69" y="3"/>
                      <a:pt x="69" y="3"/>
                      <a:pt x="69" y="3"/>
                    </a:cubicBezTo>
                    <a:cubicBezTo>
                      <a:pt x="64" y="0"/>
                      <a:pt x="58" y="0"/>
                      <a:pt x="53" y="3"/>
                    </a:cubicBezTo>
                    <a:cubicBezTo>
                      <a:pt x="5" y="31"/>
                      <a:pt x="5" y="31"/>
                      <a:pt x="5" y="31"/>
                    </a:cubicBezTo>
                    <a:cubicBezTo>
                      <a:pt x="0" y="33"/>
                      <a:pt x="0" y="37"/>
                      <a:pt x="5" y="40"/>
                    </a:cubicBezTo>
                    <a:lnTo>
                      <a:pt x="53"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6" name="Freeform 59">
                <a:extLst>
                  <a:ext uri="{FF2B5EF4-FFF2-40B4-BE49-F238E27FC236}">
                    <a16:creationId xmlns:a16="http://schemas.microsoft.com/office/drawing/2014/main" id="{586B4E7D-C0D2-A78F-ED9D-97FFF3DD18ED}"/>
                  </a:ext>
                </a:extLst>
              </p:cNvPr>
              <p:cNvSpPr>
                <a:spLocks/>
              </p:cNvSpPr>
              <p:nvPr/>
            </p:nvSpPr>
            <p:spPr bwMode="auto">
              <a:xfrm>
                <a:off x="9840913" y="8064500"/>
                <a:ext cx="433388" cy="250825"/>
              </a:xfrm>
              <a:custGeom>
                <a:avLst/>
                <a:gdLst>
                  <a:gd name="T0" fmla="*/ 52 w 157"/>
                  <a:gd name="T1" fmla="*/ 88 h 91"/>
                  <a:gd name="T2" fmla="*/ 68 w 157"/>
                  <a:gd name="T3" fmla="*/ 88 h 91"/>
                  <a:gd name="T4" fmla="*/ 153 w 157"/>
                  <a:gd name="T5" fmla="*/ 39 h 91"/>
                  <a:gd name="T6" fmla="*/ 153 w 157"/>
                  <a:gd name="T7" fmla="*/ 30 h 91"/>
                  <a:gd name="T8" fmla="*/ 105 w 157"/>
                  <a:gd name="T9" fmla="*/ 2 h 91"/>
                  <a:gd name="T10" fmla="*/ 89 w 157"/>
                  <a:gd name="T11" fmla="*/ 2 h 91"/>
                  <a:gd name="T12" fmla="*/ 4 w 157"/>
                  <a:gd name="T13" fmla="*/ 52 h 91"/>
                  <a:gd name="T14" fmla="*/ 4 w 157"/>
                  <a:gd name="T15" fmla="*/ 60 h 91"/>
                  <a:gd name="T16" fmla="*/ 52 w 157"/>
                  <a:gd name="T17"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91">
                    <a:moveTo>
                      <a:pt x="52" y="88"/>
                    </a:moveTo>
                    <a:cubicBezTo>
                      <a:pt x="57" y="91"/>
                      <a:pt x="63" y="91"/>
                      <a:pt x="68" y="88"/>
                    </a:cubicBezTo>
                    <a:cubicBezTo>
                      <a:pt x="153" y="39"/>
                      <a:pt x="153" y="39"/>
                      <a:pt x="153" y="39"/>
                    </a:cubicBezTo>
                    <a:cubicBezTo>
                      <a:pt x="157" y="37"/>
                      <a:pt x="157" y="33"/>
                      <a:pt x="153" y="30"/>
                    </a:cubicBezTo>
                    <a:cubicBezTo>
                      <a:pt x="105" y="2"/>
                      <a:pt x="105" y="2"/>
                      <a:pt x="105" y="2"/>
                    </a:cubicBezTo>
                    <a:cubicBezTo>
                      <a:pt x="100" y="0"/>
                      <a:pt x="94" y="0"/>
                      <a:pt x="89" y="2"/>
                    </a:cubicBezTo>
                    <a:cubicBezTo>
                      <a:pt x="4" y="52"/>
                      <a:pt x="4" y="52"/>
                      <a:pt x="4" y="52"/>
                    </a:cubicBezTo>
                    <a:cubicBezTo>
                      <a:pt x="0" y="54"/>
                      <a:pt x="0" y="58"/>
                      <a:pt x="4" y="60"/>
                    </a:cubicBezTo>
                    <a:lnTo>
                      <a:pt x="52" y="8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7" name="Freeform 60">
                <a:extLst>
                  <a:ext uri="{FF2B5EF4-FFF2-40B4-BE49-F238E27FC236}">
                    <a16:creationId xmlns:a16="http://schemas.microsoft.com/office/drawing/2014/main" id="{A860EE7E-1261-1521-4FF5-B009FD612755}"/>
                  </a:ext>
                </a:extLst>
              </p:cNvPr>
              <p:cNvSpPr>
                <a:spLocks/>
              </p:cNvSpPr>
              <p:nvPr/>
            </p:nvSpPr>
            <p:spPr bwMode="auto">
              <a:xfrm>
                <a:off x="12072938" y="6602413"/>
                <a:ext cx="331788" cy="193675"/>
              </a:xfrm>
              <a:custGeom>
                <a:avLst/>
                <a:gdLst>
                  <a:gd name="T0" fmla="*/ 52 w 120"/>
                  <a:gd name="T1" fmla="*/ 68 h 70"/>
                  <a:gd name="T2" fmla="*/ 68 w 120"/>
                  <a:gd name="T3" fmla="*/ 68 h 70"/>
                  <a:gd name="T4" fmla="*/ 116 w 120"/>
                  <a:gd name="T5" fmla="*/ 40 h 70"/>
                  <a:gd name="T6" fmla="*/ 116 w 120"/>
                  <a:gd name="T7" fmla="*/ 31 h 70"/>
                  <a:gd name="T8" fmla="*/ 68 w 120"/>
                  <a:gd name="T9" fmla="*/ 3 h 70"/>
                  <a:gd name="T10" fmla="*/ 53 w 120"/>
                  <a:gd name="T11" fmla="*/ 3 h 70"/>
                  <a:gd name="T12" fmla="*/ 4 w 120"/>
                  <a:gd name="T13" fmla="*/ 31 h 70"/>
                  <a:gd name="T14" fmla="*/ 4 w 120"/>
                  <a:gd name="T15" fmla="*/ 40 h 70"/>
                  <a:gd name="T16" fmla="*/ 52 w 120"/>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8"/>
                    </a:moveTo>
                    <a:cubicBezTo>
                      <a:pt x="56" y="70"/>
                      <a:pt x="63" y="70"/>
                      <a:pt x="68" y="68"/>
                    </a:cubicBezTo>
                    <a:cubicBezTo>
                      <a:pt x="116" y="40"/>
                      <a:pt x="116" y="40"/>
                      <a:pt x="116" y="40"/>
                    </a:cubicBezTo>
                    <a:cubicBezTo>
                      <a:pt x="120" y="37"/>
                      <a:pt x="120" y="33"/>
                      <a:pt x="116" y="31"/>
                    </a:cubicBezTo>
                    <a:cubicBezTo>
                      <a:pt x="68" y="3"/>
                      <a:pt x="68" y="3"/>
                      <a:pt x="68" y="3"/>
                    </a:cubicBezTo>
                    <a:cubicBezTo>
                      <a:pt x="64" y="0"/>
                      <a:pt x="57" y="0"/>
                      <a:pt x="53" y="3"/>
                    </a:cubicBezTo>
                    <a:cubicBezTo>
                      <a:pt x="4" y="31"/>
                      <a:pt x="4" y="31"/>
                      <a:pt x="4" y="31"/>
                    </a:cubicBezTo>
                    <a:cubicBezTo>
                      <a:pt x="0" y="33"/>
                      <a:pt x="0" y="37"/>
                      <a:pt x="4" y="40"/>
                    </a:cubicBezTo>
                    <a:lnTo>
                      <a:pt x="52"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8" name="Freeform 61">
                <a:extLst>
                  <a:ext uri="{FF2B5EF4-FFF2-40B4-BE49-F238E27FC236}">
                    <a16:creationId xmlns:a16="http://schemas.microsoft.com/office/drawing/2014/main" id="{43E5838B-0EFD-BB0A-EF32-B67249A40CF2}"/>
                  </a:ext>
                </a:extLst>
              </p:cNvPr>
              <p:cNvSpPr>
                <a:spLocks/>
              </p:cNvSpPr>
              <p:nvPr/>
            </p:nvSpPr>
            <p:spPr bwMode="auto">
              <a:xfrm>
                <a:off x="10252076" y="7654925"/>
                <a:ext cx="330200" cy="193675"/>
              </a:xfrm>
              <a:custGeom>
                <a:avLst/>
                <a:gdLst>
                  <a:gd name="T0" fmla="*/ 52 w 120"/>
                  <a:gd name="T1" fmla="*/ 68 h 70"/>
                  <a:gd name="T2" fmla="*/ 67 w 120"/>
                  <a:gd name="T3" fmla="*/ 68 h 70"/>
                  <a:gd name="T4" fmla="*/ 116 w 120"/>
                  <a:gd name="T5" fmla="*/ 40 h 70"/>
                  <a:gd name="T6" fmla="*/ 116 w 120"/>
                  <a:gd name="T7" fmla="*/ 31 h 70"/>
                  <a:gd name="T8" fmla="*/ 68 w 120"/>
                  <a:gd name="T9" fmla="*/ 3 h 70"/>
                  <a:gd name="T10" fmla="*/ 52 w 120"/>
                  <a:gd name="T11" fmla="*/ 3 h 70"/>
                  <a:gd name="T12" fmla="*/ 4 w 120"/>
                  <a:gd name="T13" fmla="*/ 31 h 70"/>
                  <a:gd name="T14" fmla="*/ 4 w 120"/>
                  <a:gd name="T15" fmla="*/ 40 h 70"/>
                  <a:gd name="T16" fmla="*/ 52 w 120"/>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8"/>
                    </a:moveTo>
                    <a:cubicBezTo>
                      <a:pt x="56" y="70"/>
                      <a:pt x="63" y="70"/>
                      <a:pt x="67" y="68"/>
                    </a:cubicBezTo>
                    <a:cubicBezTo>
                      <a:pt x="116" y="40"/>
                      <a:pt x="116" y="40"/>
                      <a:pt x="116" y="40"/>
                    </a:cubicBezTo>
                    <a:cubicBezTo>
                      <a:pt x="120" y="37"/>
                      <a:pt x="120" y="33"/>
                      <a:pt x="116" y="31"/>
                    </a:cubicBezTo>
                    <a:cubicBezTo>
                      <a:pt x="68" y="3"/>
                      <a:pt x="68" y="3"/>
                      <a:pt x="68" y="3"/>
                    </a:cubicBezTo>
                    <a:cubicBezTo>
                      <a:pt x="64" y="0"/>
                      <a:pt x="57" y="0"/>
                      <a:pt x="52" y="3"/>
                    </a:cubicBezTo>
                    <a:cubicBezTo>
                      <a:pt x="4" y="31"/>
                      <a:pt x="4" y="31"/>
                      <a:pt x="4" y="31"/>
                    </a:cubicBezTo>
                    <a:cubicBezTo>
                      <a:pt x="0" y="33"/>
                      <a:pt x="0" y="37"/>
                      <a:pt x="4" y="40"/>
                    </a:cubicBezTo>
                    <a:lnTo>
                      <a:pt x="52"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09" name="Freeform 62">
                <a:extLst>
                  <a:ext uri="{FF2B5EF4-FFF2-40B4-BE49-F238E27FC236}">
                    <a16:creationId xmlns:a16="http://schemas.microsoft.com/office/drawing/2014/main" id="{96E557A2-DCC9-CCFD-D65B-D83BEF4E2200}"/>
                  </a:ext>
                </a:extLst>
              </p:cNvPr>
              <p:cNvSpPr>
                <a:spLocks/>
              </p:cNvSpPr>
              <p:nvPr/>
            </p:nvSpPr>
            <p:spPr bwMode="auto">
              <a:xfrm>
                <a:off x="9640888" y="8008938"/>
                <a:ext cx="334963" cy="190500"/>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5 w 121"/>
                  <a:gd name="T13" fmla="*/ 30 h 69"/>
                  <a:gd name="T14" fmla="*/ 5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7" y="0"/>
                      <a:pt x="53" y="2"/>
                    </a:cubicBezTo>
                    <a:cubicBezTo>
                      <a:pt x="5" y="30"/>
                      <a:pt x="5" y="30"/>
                      <a:pt x="5" y="30"/>
                    </a:cubicBezTo>
                    <a:cubicBezTo>
                      <a:pt x="0" y="33"/>
                      <a:pt x="0" y="37"/>
                      <a:pt x="5"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0" name="Freeform 63">
                <a:extLst>
                  <a:ext uri="{FF2B5EF4-FFF2-40B4-BE49-F238E27FC236}">
                    <a16:creationId xmlns:a16="http://schemas.microsoft.com/office/drawing/2014/main" id="{C2CB9C65-9D1E-0EE1-F24C-02D293A56A19}"/>
                  </a:ext>
                </a:extLst>
              </p:cNvPr>
              <p:cNvSpPr>
                <a:spLocks/>
              </p:cNvSpPr>
              <p:nvPr/>
            </p:nvSpPr>
            <p:spPr bwMode="auto">
              <a:xfrm>
                <a:off x="9845676" y="7889875"/>
                <a:ext cx="333375" cy="193675"/>
              </a:xfrm>
              <a:custGeom>
                <a:avLst/>
                <a:gdLst>
                  <a:gd name="T0" fmla="*/ 52 w 121"/>
                  <a:gd name="T1" fmla="*/ 68 h 70"/>
                  <a:gd name="T2" fmla="*/ 68 w 121"/>
                  <a:gd name="T3" fmla="*/ 68 h 70"/>
                  <a:gd name="T4" fmla="*/ 116 w 121"/>
                  <a:gd name="T5" fmla="*/ 39 h 70"/>
                  <a:gd name="T6" fmla="*/ 116 w 121"/>
                  <a:gd name="T7" fmla="*/ 31 h 70"/>
                  <a:gd name="T8" fmla="*/ 68 w 121"/>
                  <a:gd name="T9" fmla="*/ 3 h 70"/>
                  <a:gd name="T10" fmla="*/ 53 w 121"/>
                  <a:gd name="T11" fmla="*/ 3 h 70"/>
                  <a:gd name="T12" fmla="*/ 4 w 121"/>
                  <a:gd name="T13" fmla="*/ 31 h 70"/>
                  <a:gd name="T14" fmla="*/ 4 w 121"/>
                  <a:gd name="T15" fmla="*/ 40 h 70"/>
                  <a:gd name="T16" fmla="*/ 52 w 121"/>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8"/>
                    </a:moveTo>
                    <a:cubicBezTo>
                      <a:pt x="56" y="70"/>
                      <a:pt x="63" y="70"/>
                      <a:pt x="68" y="68"/>
                    </a:cubicBezTo>
                    <a:cubicBezTo>
                      <a:pt x="116" y="39"/>
                      <a:pt x="116" y="39"/>
                      <a:pt x="116" y="39"/>
                    </a:cubicBezTo>
                    <a:cubicBezTo>
                      <a:pt x="121" y="37"/>
                      <a:pt x="121" y="33"/>
                      <a:pt x="116" y="31"/>
                    </a:cubicBezTo>
                    <a:cubicBezTo>
                      <a:pt x="68" y="3"/>
                      <a:pt x="68" y="3"/>
                      <a:pt x="68" y="3"/>
                    </a:cubicBezTo>
                    <a:cubicBezTo>
                      <a:pt x="64" y="0"/>
                      <a:pt x="57" y="0"/>
                      <a:pt x="53" y="3"/>
                    </a:cubicBezTo>
                    <a:cubicBezTo>
                      <a:pt x="4" y="31"/>
                      <a:pt x="4" y="31"/>
                      <a:pt x="4" y="31"/>
                    </a:cubicBezTo>
                    <a:cubicBezTo>
                      <a:pt x="0" y="33"/>
                      <a:pt x="0" y="37"/>
                      <a:pt x="4" y="40"/>
                    </a:cubicBezTo>
                    <a:lnTo>
                      <a:pt x="52"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1" name="Freeform 64">
                <a:extLst>
                  <a:ext uri="{FF2B5EF4-FFF2-40B4-BE49-F238E27FC236}">
                    <a16:creationId xmlns:a16="http://schemas.microsoft.com/office/drawing/2014/main" id="{4DBA5B05-4D34-3C52-4023-5D97B02BA244}"/>
                  </a:ext>
                </a:extLst>
              </p:cNvPr>
              <p:cNvSpPr>
                <a:spLocks/>
              </p:cNvSpPr>
              <p:nvPr/>
            </p:nvSpPr>
            <p:spPr bwMode="auto">
              <a:xfrm>
                <a:off x="10047288" y="7773988"/>
                <a:ext cx="333375" cy="193675"/>
              </a:xfrm>
              <a:custGeom>
                <a:avLst/>
                <a:gdLst>
                  <a:gd name="T0" fmla="*/ 53 w 121"/>
                  <a:gd name="T1" fmla="*/ 67 h 70"/>
                  <a:gd name="T2" fmla="*/ 68 w 121"/>
                  <a:gd name="T3" fmla="*/ 67 h 70"/>
                  <a:gd name="T4" fmla="*/ 117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3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7"/>
                    </a:moveTo>
                    <a:cubicBezTo>
                      <a:pt x="57" y="70"/>
                      <a:pt x="64" y="70"/>
                      <a:pt x="68" y="67"/>
                    </a:cubicBezTo>
                    <a:cubicBezTo>
                      <a:pt x="117" y="39"/>
                      <a:pt x="117" y="39"/>
                      <a:pt x="117"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2" name="Freeform 65">
                <a:extLst>
                  <a:ext uri="{FF2B5EF4-FFF2-40B4-BE49-F238E27FC236}">
                    <a16:creationId xmlns:a16="http://schemas.microsoft.com/office/drawing/2014/main" id="{6C266A56-8C62-FF20-74C7-45CE2FF5321D}"/>
                  </a:ext>
                </a:extLst>
              </p:cNvPr>
              <p:cNvSpPr>
                <a:spLocks/>
              </p:cNvSpPr>
              <p:nvPr/>
            </p:nvSpPr>
            <p:spPr bwMode="auto">
              <a:xfrm>
                <a:off x="10453688" y="7539038"/>
                <a:ext cx="333375" cy="193675"/>
              </a:xfrm>
              <a:custGeom>
                <a:avLst/>
                <a:gdLst>
                  <a:gd name="T0" fmla="*/ 52 w 121"/>
                  <a:gd name="T1" fmla="*/ 67 h 70"/>
                  <a:gd name="T2" fmla="*/ 68 w 121"/>
                  <a:gd name="T3" fmla="*/ 67 h 70"/>
                  <a:gd name="T4" fmla="*/ 116 w 121"/>
                  <a:gd name="T5" fmla="*/ 39 h 70"/>
                  <a:gd name="T6" fmla="*/ 116 w 121"/>
                  <a:gd name="T7" fmla="*/ 30 h 70"/>
                  <a:gd name="T8" fmla="*/ 68 w 121"/>
                  <a:gd name="T9" fmla="*/ 3 h 70"/>
                  <a:gd name="T10" fmla="*/ 53 w 121"/>
                  <a:gd name="T11" fmla="*/ 3 h 70"/>
                  <a:gd name="T12" fmla="*/ 4 w 121"/>
                  <a:gd name="T13" fmla="*/ 31 h 70"/>
                  <a:gd name="T14" fmla="*/ 4 w 121"/>
                  <a:gd name="T15" fmla="*/ 40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3" y="70"/>
                      <a:pt x="68" y="67"/>
                    </a:cubicBezTo>
                    <a:cubicBezTo>
                      <a:pt x="116" y="39"/>
                      <a:pt x="116" y="39"/>
                      <a:pt x="116" y="39"/>
                    </a:cubicBezTo>
                    <a:cubicBezTo>
                      <a:pt x="121" y="37"/>
                      <a:pt x="121" y="33"/>
                      <a:pt x="116" y="30"/>
                    </a:cubicBezTo>
                    <a:cubicBezTo>
                      <a:pt x="68" y="3"/>
                      <a:pt x="68" y="3"/>
                      <a:pt x="68" y="3"/>
                    </a:cubicBezTo>
                    <a:cubicBezTo>
                      <a:pt x="64" y="0"/>
                      <a:pt x="57" y="0"/>
                      <a:pt x="53" y="3"/>
                    </a:cubicBezTo>
                    <a:cubicBezTo>
                      <a:pt x="4" y="31"/>
                      <a:pt x="4" y="31"/>
                      <a:pt x="4" y="31"/>
                    </a:cubicBezTo>
                    <a:cubicBezTo>
                      <a:pt x="0" y="33"/>
                      <a:pt x="0" y="37"/>
                      <a:pt x="4" y="40"/>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3" name="Freeform 66">
                <a:extLst>
                  <a:ext uri="{FF2B5EF4-FFF2-40B4-BE49-F238E27FC236}">
                    <a16:creationId xmlns:a16="http://schemas.microsoft.com/office/drawing/2014/main" id="{2920CEAB-5C99-1EE5-94E5-95CAFEF5D287}"/>
                  </a:ext>
                </a:extLst>
              </p:cNvPr>
              <p:cNvSpPr>
                <a:spLocks/>
              </p:cNvSpPr>
              <p:nvPr/>
            </p:nvSpPr>
            <p:spPr bwMode="auto">
              <a:xfrm>
                <a:off x="10653713" y="7423150"/>
                <a:ext cx="334963" cy="193675"/>
              </a:xfrm>
              <a:custGeom>
                <a:avLst/>
                <a:gdLst>
                  <a:gd name="T0" fmla="*/ 52 w 121"/>
                  <a:gd name="T1" fmla="*/ 67 h 70"/>
                  <a:gd name="T2" fmla="*/ 68 w 121"/>
                  <a:gd name="T3" fmla="*/ 67 h 70"/>
                  <a:gd name="T4" fmla="*/ 116 w 121"/>
                  <a:gd name="T5" fmla="*/ 39 h 70"/>
                  <a:gd name="T6" fmla="*/ 116 w 121"/>
                  <a:gd name="T7" fmla="*/ 30 h 70"/>
                  <a:gd name="T8" fmla="*/ 68 w 121"/>
                  <a:gd name="T9" fmla="*/ 2 h 70"/>
                  <a:gd name="T10" fmla="*/ 53 w 121"/>
                  <a:gd name="T11" fmla="*/ 2 h 70"/>
                  <a:gd name="T12" fmla="*/ 4 w 121"/>
                  <a:gd name="T13" fmla="*/ 31 h 70"/>
                  <a:gd name="T14" fmla="*/ 4 w 121"/>
                  <a:gd name="T15" fmla="*/ 39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3" y="70"/>
                      <a:pt x="68" y="67"/>
                    </a:cubicBezTo>
                    <a:cubicBezTo>
                      <a:pt x="116" y="39"/>
                      <a:pt x="116" y="39"/>
                      <a:pt x="116" y="39"/>
                    </a:cubicBezTo>
                    <a:cubicBezTo>
                      <a:pt x="121" y="37"/>
                      <a:pt x="121" y="33"/>
                      <a:pt x="116" y="30"/>
                    </a:cubicBezTo>
                    <a:cubicBezTo>
                      <a:pt x="68" y="2"/>
                      <a:pt x="68" y="2"/>
                      <a:pt x="68" y="2"/>
                    </a:cubicBezTo>
                    <a:cubicBezTo>
                      <a:pt x="64" y="0"/>
                      <a:pt x="57" y="0"/>
                      <a:pt x="53" y="2"/>
                    </a:cubicBezTo>
                    <a:cubicBezTo>
                      <a:pt x="4" y="31"/>
                      <a:pt x="4" y="31"/>
                      <a:pt x="4" y="31"/>
                    </a:cubicBezTo>
                    <a:cubicBezTo>
                      <a:pt x="0" y="33"/>
                      <a:pt x="0" y="37"/>
                      <a:pt x="4" y="39"/>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4" name="Freeform 67">
                <a:extLst>
                  <a:ext uri="{FF2B5EF4-FFF2-40B4-BE49-F238E27FC236}">
                    <a16:creationId xmlns:a16="http://schemas.microsoft.com/office/drawing/2014/main" id="{111F207D-6969-3B4C-7CCF-E5DF090A0D8C}"/>
                  </a:ext>
                </a:extLst>
              </p:cNvPr>
              <p:cNvSpPr>
                <a:spLocks/>
              </p:cNvSpPr>
              <p:nvPr/>
            </p:nvSpPr>
            <p:spPr bwMode="auto">
              <a:xfrm>
                <a:off x="10855326" y="7307263"/>
                <a:ext cx="334963" cy="190500"/>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4 w 121"/>
                  <a:gd name="T13" fmla="*/ 30 h 69"/>
                  <a:gd name="T14" fmla="*/ 4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5" name="Freeform 68">
                <a:extLst>
                  <a:ext uri="{FF2B5EF4-FFF2-40B4-BE49-F238E27FC236}">
                    <a16:creationId xmlns:a16="http://schemas.microsoft.com/office/drawing/2014/main" id="{1E9E2B54-447B-8E12-123C-3C028954AC4C}"/>
                  </a:ext>
                </a:extLst>
              </p:cNvPr>
              <p:cNvSpPr>
                <a:spLocks/>
              </p:cNvSpPr>
              <p:nvPr/>
            </p:nvSpPr>
            <p:spPr bwMode="auto">
              <a:xfrm>
                <a:off x="11060113" y="7188200"/>
                <a:ext cx="331788" cy="193675"/>
              </a:xfrm>
              <a:custGeom>
                <a:avLst/>
                <a:gdLst>
                  <a:gd name="T0" fmla="*/ 52 w 120"/>
                  <a:gd name="T1" fmla="*/ 68 h 70"/>
                  <a:gd name="T2" fmla="*/ 68 w 120"/>
                  <a:gd name="T3" fmla="*/ 68 h 70"/>
                  <a:gd name="T4" fmla="*/ 116 w 120"/>
                  <a:gd name="T5" fmla="*/ 39 h 70"/>
                  <a:gd name="T6" fmla="*/ 116 w 120"/>
                  <a:gd name="T7" fmla="*/ 31 h 70"/>
                  <a:gd name="T8" fmla="*/ 68 w 120"/>
                  <a:gd name="T9" fmla="*/ 3 h 70"/>
                  <a:gd name="T10" fmla="*/ 53 w 120"/>
                  <a:gd name="T11" fmla="*/ 3 h 70"/>
                  <a:gd name="T12" fmla="*/ 4 w 120"/>
                  <a:gd name="T13" fmla="*/ 31 h 70"/>
                  <a:gd name="T14" fmla="*/ 4 w 120"/>
                  <a:gd name="T15" fmla="*/ 40 h 70"/>
                  <a:gd name="T16" fmla="*/ 52 w 120"/>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0">
                    <a:moveTo>
                      <a:pt x="52" y="68"/>
                    </a:moveTo>
                    <a:cubicBezTo>
                      <a:pt x="56" y="70"/>
                      <a:pt x="63" y="70"/>
                      <a:pt x="68" y="68"/>
                    </a:cubicBezTo>
                    <a:cubicBezTo>
                      <a:pt x="116" y="39"/>
                      <a:pt x="116" y="39"/>
                      <a:pt x="116" y="39"/>
                    </a:cubicBezTo>
                    <a:cubicBezTo>
                      <a:pt x="120" y="37"/>
                      <a:pt x="120" y="33"/>
                      <a:pt x="116" y="31"/>
                    </a:cubicBezTo>
                    <a:cubicBezTo>
                      <a:pt x="68" y="3"/>
                      <a:pt x="68" y="3"/>
                      <a:pt x="68" y="3"/>
                    </a:cubicBezTo>
                    <a:cubicBezTo>
                      <a:pt x="64" y="0"/>
                      <a:pt x="57" y="0"/>
                      <a:pt x="53" y="3"/>
                    </a:cubicBezTo>
                    <a:cubicBezTo>
                      <a:pt x="4" y="31"/>
                      <a:pt x="4" y="31"/>
                      <a:pt x="4" y="31"/>
                    </a:cubicBezTo>
                    <a:cubicBezTo>
                      <a:pt x="0" y="33"/>
                      <a:pt x="0" y="37"/>
                      <a:pt x="4" y="40"/>
                    </a:cubicBezTo>
                    <a:lnTo>
                      <a:pt x="52"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6" name="Freeform 69">
                <a:extLst>
                  <a:ext uri="{FF2B5EF4-FFF2-40B4-BE49-F238E27FC236}">
                    <a16:creationId xmlns:a16="http://schemas.microsoft.com/office/drawing/2014/main" id="{C0BEBD45-080A-9769-A6C4-FEB2C2CBB5D7}"/>
                  </a:ext>
                </a:extLst>
              </p:cNvPr>
              <p:cNvSpPr>
                <a:spLocks/>
              </p:cNvSpPr>
              <p:nvPr/>
            </p:nvSpPr>
            <p:spPr bwMode="auto">
              <a:xfrm>
                <a:off x="11463338" y="6953250"/>
                <a:ext cx="333375" cy="193675"/>
              </a:xfrm>
              <a:custGeom>
                <a:avLst/>
                <a:gdLst>
                  <a:gd name="T0" fmla="*/ 53 w 121"/>
                  <a:gd name="T1" fmla="*/ 68 h 70"/>
                  <a:gd name="T2" fmla="*/ 68 w 121"/>
                  <a:gd name="T3" fmla="*/ 68 h 70"/>
                  <a:gd name="T4" fmla="*/ 117 w 121"/>
                  <a:gd name="T5" fmla="*/ 40 h 70"/>
                  <a:gd name="T6" fmla="*/ 117 w 121"/>
                  <a:gd name="T7" fmla="*/ 31 h 70"/>
                  <a:gd name="T8" fmla="*/ 69 w 121"/>
                  <a:gd name="T9" fmla="*/ 3 h 70"/>
                  <a:gd name="T10" fmla="*/ 53 w 121"/>
                  <a:gd name="T11" fmla="*/ 3 h 70"/>
                  <a:gd name="T12" fmla="*/ 5 w 121"/>
                  <a:gd name="T13" fmla="*/ 31 h 70"/>
                  <a:gd name="T14" fmla="*/ 5 w 121"/>
                  <a:gd name="T15" fmla="*/ 40 h 70"/>
                  <a:gd name="T16" fmla="*/ 53 w 121"/>
                  <a:gd name="T17"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8"/>
                    </a:moveTo>
                    <a:cubicBezTo>
                      <a:pt x="57" y="70"/>
                      <a:pt x="64" y="70"/>
                      <a:pt x="68" y="68"/>
                    </a:cubicBezTo>
                    <a:cubicBezTo>
                      <a:pt x="117" y="40"/>
                      <a:pt x="117" y="40"/>
                      <a:pt x="117" y="40"/>
                    </a:cubicBezTo>
                    <a:cubicBezTo>
                      <a:pt x="121" y="37"/>
                      <a:pt x="121" y="33"/>
                      <a:pt x="117" y="31"/>
                    </a:cubicBezTo>
                    <a:cubicBezTo>
                      <a:pt x="69" y="3"/>
                      <a:pt x="69" y="3"/>
                      <a:pt x="69" y="3"/>
                    </a:cubicBezTo>
                    <a:cubicBezTo>
                      <a:pt x="64" y="0"/>
                      <a:pt x="58" y="0"/>
                      <a:pt x="53" y="3"/>
                    </a:cubicBezTo>
                    <a:cubicBezTo>
                      <a:pt x="5" y="31"/>
                      <a:pt x="5" y="31"/>
                      <a:pt x="5" y="31"/>
                    </a:cubicBezTo>
                    <a:cubicBezTo>
                      <a:pt x="0" y="33"/>
                      <a:pt x="0" y="37"/>
                      <a:pt x="5" y="40"/>
                    </a:cubicBezTo>
                    <a:lnTo>
                      <a:pt x="53" y="6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7" name="Freeform 70">
                <a:extLst>
                  <a:ext uri="{FF2B5EF4-FFF2-40B4-BE49-F238E27FC236}">
                    <a16:creationId xmlns:a16="http://schemas.microsoft.com/office/drawing/2014/main" id="{16D31891-5E18-00D3-7C1A-2A18A95686C6}"/>
                  </a:ext>
                </a:extLst>
              </p:cNvPr>
              <p:cNvSpPr>
                <a:spLocks/>
              </p:cNvSpPr>
              <p:nvPr/>
            </p:nvSpPr>
            <p:spPr bwMode="auto">
              <a:xfrm>
                <a:off x="11668126" y="6837363"/>
                <a:ext cx="333375" cy="193675"/>
              </a:xfrm>
              <a:custGeom>
                <a:avLst/>
                <a:gdLst>
                  <a:gd name="T0" fmla="*/ 52 w 121"/>
                  <a:gd name="T1" fmla="*/ 67 h 70"/>
                  <a:gd name="T2" fmla="*/ 68 w 121"/>
                  <a:gd name="T3" fmla="*/ 67 h 70"/>
                  <a:gd name="T4" fmla="*/ 116 w 121"/>
                  <a:gd name="T5" fmla="*/ 39 h 70"/>
                  <a:gd name="T6" fmla="*/ 116 w 121"/>
                  <a:gd name="T7" fmla="*/ 30 h 70"/>
                  <a:gd name="T8" fmla="*/ 68 w 121"/>
                  <a:gd name="T9" fmla="*/ 3 h 70"/>
                  <a:gd name="T10" fmla="*/ 53 w 121"/>
                  <a:gd name="T11" fmla="*/ 3 h 70"/>
                  <a:gd name="T12" fmla="*/ 4 w 121"/>
                  <a:gd name="T13" fmla="*/ 31 h 70"/>
                  <a:gd name="T14" fmla="*/ 4 w 121"/>
                  <a:gd name="T15" fmla="*/ 40 h 70"/>
                  <a:gd name="T16" fmla="*/ 52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2" y="67"/>
                    </a:moveTo>
                    <a:cubicBezTo>
                      <a:pt x="57" y="70"/>
                      <a:pt x="63" y="70"/>
                      <a:pt x="68" y="67"/>
                    </a:cubicBezTo>
                    <a:cubicBezTo>
                      <a:pt x="116" y="39"/>
                      <a:pt x="116" y="39"/>
                      <a:pt x="116" y="39"/>
                    </a:cubicBezTo>
                    <a:cubicBezTo>
                      <a:pt x="121" y="37"/>
                      <a:pt x="121" y="33"/>
                      <a:pt x="116" y="30"/>
                    </a:cubicBezTo>
                    <a:cubicBezTo>
                      <a:pt x="68" y="3"/>
                      <a:pt x="68" y="3"/>
                      <a:pt x="68" y="3"/>
                    </a:cubicBezTo>
                    <a:cubicBezTo>
                      <a:pt x="64" y="0"/>
                      <a:pt x="57" y="0"/>
                      <a:pt x="53" y="3"/>
                    </a:cubicBezTo>
                    <a:cubicBezTo>
                      <a:pt x="4" y="31"/>
                      <a:pt x="4" y="31"/>
                      <a:pt x="4" y="31"/>
                    </a:cubicBezTo>
                    <a:cubicBezTo>
                      <a:pt x="0" y="33"/>
                      <a:pt x="0" y="37"/>
                      <a:pt x="4" y="40"/>
                    </a:cubicBezTo>
                    <a:lnTo>
                      <a:pt x="52"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8" name="Freeform 71">
                <a:extLst>
                  <a:ext uri="{FF2B5EF4-FFF2-40B4-BE49-F238E27FC236}">
                    <a16:creationId xmlns:a16="http://schemas.microsoft.com/office/drawing/2014/main" id="{6934A204-C165-8277-94EB-D634D3815030}"/>
                  </a:ext>
                </a:extLst>
              </p:cNvPr>
              <p:cNvSpPr>
                <a:spLocks/>
              </p:cNvSpPr>
              <p:nvPr/>
            </p:nvSpPr>
            <p:spPr bwMode="auto">
              <a:xfrm>
                <a:off x="12269788" y="6426200"/>
                <a:ext cx="441325" cy="257175"/>
              </a:xfrm>
              <a:custGeom>
                <a:avLst/>
                <a:gdLst>
                  <a:gd name="T0" fmla="*/ 52 w 160"/>
                  <a:gd name="T1" fmla="*/ 91 h 93"/>
                  <a:gd name="T2" fmla="*/ 68 w 160"/>
                  <a:gd name="T3" fmla="*/ 90 h 93"/>
                  <a:gd name="T4" fmla="*/ 156 w 160"/>
                  <a:gd name="T5" fmla="*/ 40 h 93"/>
                  <a:gd name="T6" fmla="*/ 156 w 160"/>
                  <a:gd name="T7" fmla="*/ 31 h 93"/>
                  <a:gd name="T8" fmla="*/ 108 w 160"/>
                  <a:gd name="T9" fmla="*/ 3 h 93"/>
                  <a:gd name="T10" fmla="*/ 92 w 160"/>
                  <a:gd name="T11" fmla="*/ 3 h 93"/>
                  <a:gd name="T12" fmla="*/ 4 w 160"/>
                  <a:gd name="T13" fmla="*/ 54 h 93"/>
                  <a:gd name="T14" fmla="*/ 4 w 160"/>
                  <a:gd name="T15" fmla="*/ 63 h 93"/>
                  <a:gd name="T16" fmla="*/ 52 w 160"/>
                  <a:gd name="T17"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93">
                    <a:moveTo>
                      <a:pt x="52" y="91"/>
                    </a:moveTo>
                    <a:cubicBezTo>
                      <a:pt x="57" y="93"/>
                      <a:pt x="64" y="93"/>
                      <a:pt x="68" y="90"/>
                    </a:cubicBezTo>
                    <a:cubicBezTo>
                      <a:pt x="156" y="40"/>
                      <a:pt x="156" y="40"/>
                      <a:pt x="156" y="40"/>
                    </a:cubicBezTo>
                    <a:cubicBezTo>
                      <a:pt x="160" y="37"/>
                      <a:pt x="160" y="33"/>
                      <a:pt x="156" y="31"/>
                    </a:cubicBezTo>
                    <a:cubicBezTo>
                      <a:pt x="108" y="3"/>
                      <a:pt x="108" y="3"/>
                      <a:pt x="108" y="3"/>
                    </a:cubicBezTo>
                    <a:cubicBezTo>
                      <a:pt x="104" y="0"/>
                      <a:pt x="97" y="0"/>
                      <a:pt x="92" y="3"/>
                    </a:cubicBezTo>
                    <a:cubicBezTo>
                      <a:pt x="4" y="54"/>
                      <a:pt x="4" y="54"/>
                      <a:pt x="4" y="54"/>
                    </a:cubicBezTo>
                    <a:cubicBezTo>
                      <a:pt x="0" y="56"/>
                      <a:pt x="0" y="60"/>
                      <a:pt x="4" y="63"/>
                    </a:cubicBezTo>
                    <a:lnTo>
                      <a:pt x="52" y="91"/>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19" name="Freeform 72">
                <a:extLst>
                  <a:ext uri="{FF2B5EF4-FFF2-40B4-BE49-F238E27FC236}">
                    <a16:creationId xmlns:a16="http://schemas.microsoft.com/office/drawing/2014/main" id="{47FAD379-6C50-ABD6-0791-E1A87C03A6D8}"/>
                  </a:ext>
                </a:extLst>
              </p:cNvPr>
              <p:cNvSpPr>
                <a:spLocks/>
              </p:cNvSpPr>
              <p:nvPr/>
            </p:nvSpPr>
            <p:spPr bwMode="auto">
              <a:xfrm>
                <a:off x="10760076" y="7196138"/>
                <a:ext cx="285750" cy="166688"/>
              </a:xfrm>
              <a:custGeom>
                <a:avLst/>
                <a:gdLst>
                  <a:gd name="T0" fmla="*/ 100 w 104"/>
                  <a:gd name="T1" fmla="*/ 18 h 60"/>
                  <a:gd name="T2" fmla="*/ 100 w 104"/>
                  <a:gd name="T3" fmla="*/ 27 h 60"/>
                  <a:gd name="T4" fmla="*/ 47 w 104"/>
                  <a:gd name="T5" fmla="*/ 58 h 60"/>
                  <a:gd name="T6" fmla="*/ 31 w 104"/>
                  <a:gd name="T7" fmla="*/ 58 h 60"/>
                  <a:gd name="T8" fmla="*/ 4 w 104"/>
                  <a:gd name="T9" fmla="*/ 42 h 60"/>
                  <a:gd name="T10" fmla="*/ 4 w 104"/>
                  <a:gd name="T11" fmla="*/ 33 h 60"/>
                  <a:gd name="T12" fmla="*/ 58 w 104"/>
                  <a:gd name="T13" fmla="*/ 2 h 60"/>
                  <a:gd name="T14" fmla="*/ 73 w 104"/>
                  <a:gd name="T15" fmla="*/ 2 h 60"/>
                  <a:gd name="T16" fmla="*/ 100 w 104"/>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0" y="18"/>
                    </a:moveTo>
                    <a:cubicBezTo>
                      <a:pt x="104" y="20"/>
                      <a:pt x="104" y="24"/>
                      <a:pt x="100" y="27"/>
                    </a:cubicBezTo>
                    <a:cubicBezTo>
                      <a:pt x="47" y="58"/>
                      <a:pt x="47" y="58"/>
                      <a:pt x="47" y="58"/>
                    </a:cubicBezTo>
                    <a:cubicBezTo>
                      <a:pt x="43" y="60"/>
                      <a:pt x="36" y="60"/>
                      <a:pt x="31" y="58"/>
                    </a:cubicBezTo>
                    <a:cubicBezTo>
                      <a:pt x="4" y="42"/>
                      <a:pt x="4" y="42"/>
                      <a:pt x="4" y="42"/>
                    </a:cubicBezTo>
                    <a:cubicBezTo>
                      <a:pt x="0" y="39"/>
                      <a:pt x="0" y="35"/>
                      <a:pt x="4" y="33"/>
                    </a:cubicBezTo>
                    <a:cubicBezTo>
                      <a:pt x="58" y="2"/>
                      <a:pt x="58" y="2"/>
                      <a:pt x="58" y="2"/>
                    </a:cubicBezTo>
                    <a:cubicBezTo>
                      <a:pt x="62" y="0"/>
                      <a:pt x="69"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0" name="Freeform 73">
                <a:extLst>
                  <a:ext uri="{FF2B5EF4-FFF2-40B4-BE49-F238E27FC236}">
                    <a16:creationId xmlns:a16="http://schemas.microsoft.com/office/drawing/2014/main" id="{DF6A313C-FA32-F8A1-8B09-8AD52AB83C21}"/>
                  </a:ext>
                </a:extLst>
              </p:cNvPr>
              <p:cNvSpPr>
                <a:spLocks/>
              </p:cNvSpPr>
              <p:nvPr/>
            </p:nvSpPr>
            <p:spPr bwMode="auto">
              <a:xfrm>
                <a:off x="10552113" y="7315200"/>
                <a:ext cx="287338" cy="165100"/>
              </a:xfrm>
              <a:custGeom>
                <a:avLst/>
                <a:gdLst>
                  <a:gd name="T0" fmla="*/ 100 w 104"/>
                  <a:gd name="T1" fmla="*/ 18 h 60"/>
                  <a:gd name="T2" fmla="*/ 100 w 104"/>
                  <a:gd name="T3" fmla="*/ 27 h 60"/>
                  <a:gd name="T4" fmla="*/ 47 w 104"/>
                  <a:gd name="T5" fmla="*/ 58 h 60"/>
                  <a:gd name="T6" fmla="*/ 31 w 104"/>
                  <a:gd name="T7" fmla="*/ 58 h 60"/>
                  <a:gd name="T8" fmla="*/ 4 w 104"/>
                  <a:gd name="T9" fmla="*/ 42 h 60"/>
                  <a:gd name="T10" fmla="*/ 4 w 104"/>
                  <a:gd name="T11" fmla="*/ 33 h 60"/>
                  <a:gd name="T12" fmla="*/ 58 w 104"/>
                  <a:gd name="T13" fmla="*/ 2 h 60"/>
                  <a:gd name="T14" fmla="*/ 73 w 104"/>
                  <a:gd name="T15" fmla="*/ 2 h 60"/>
                  <a:gd name="T16" fmla="*/ 100 w 104"/>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0" y="18"/>
                    </a:moveTo>
                    <a:cubicBezTo>
                      <a:pt x="104" y="21"/>
                      <a:pt x="104" y="25"/>
                      <a:pt x="100" y="27"/>
                    </a:cubicBezTo>
                    <a:cubicBezTo>
                      <a:pt x="47" y="58"/>
                      <a:pt x="47" y="58"/>
                      <a:pt x="47" y="58"/>
                    </a:cubicBezTo>
                    <a:cubicBezTo>
                      <a:pt x="43" y="60"/>
                      <a:pt x="36" y="60"/>
                      <a:pt x="31" y="58"/>
                    </a:cubicBezTo>
                    <a:cubicBezTo>
                      <a:pt x="4" y="42"/>
                      <a:pt x="4" y="42"/>
                      <a:pt x="4" y="42"/>
                    </a:cubicBezTo>
                    <a:cubicBezTo>
                      <a:pt x="0" y="40"/>
                      <a:pt x="0" y="36"/>
                      <a:pt x="4" y="33"/>
                    </a:cubicBezTo>
                    <a:cubicBezTo>
                      <a:pt x="58" y="2"/>
                      <a:pt x="58" y="2"/>
                      <a:pt x="58" y="2"/>
                    </a:cubicBezTo>
                    <a:cubicBezTo>
                      <a:pt x="62" y="0"/>
                      <a:pt x="69"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1" name="Freeform 74">
                <a:extLst>
                  <a:ext uri="{FF2B5EF4-FFF2-40B4-BE49-F238E27FC236}">
                    <a16:creationId xmlns:a16="http://schemas.microsoft.com/office/drawing/2014/main" id="{047727F3-D563-313C-C81F-EA06C334AA0E}"/>
                  </a:ext>
                </a:extLst>
              </p:cNvPr>
              <p:cNvSpPr>
                <a:spLocks/>
              </p:cNvSpPr>
              <p:nvPr/>
            </p:nvSpPr>
            <p:spPr bwMode="auto">
              <a:xfrm>
                <a:off x="9502776" y="7923213"/>
                <a:ext cx="287338" cy="165100"/>
              </a:xfrm>
              <a:custGeom>
                <a:avLst/>
                <a:gdLst>
                  <a:gd name="T0" fmla="*/ 100 w 104"/>
                  <a:gd name="T1" fmla="*/ 18 h 60"/>
                  <a:gd name="T2" fmla="*/ 100 w 104"/>
                  <a:gd name="T3" fmla="*/ 27 h 60"/>
                  <a:gd name="T4" fmla="*/ 46 w 104"/>
                  <a:gd name="T5" fmla="*/ 58 h 60"/>
                  <a:gd name="T6" fmla="*/ 31 w 104"/>
                  <a:gd name="T7" fmla="*/ 58 h 60"/>
                  <a:gd name="T8" fmla="*/ 4 w 104"/>
                  <a:gd name="T9" fmla="*/ 42 h 60"/>
                  <a:gd name="T10" fmla="*/ 4 w 104"/>
                  <a:gd name="T11" fmla="*/ 33 h 60"/>
                  <a:gd name="T12" fmla="*/ 57 w 104"/>
                  <a:gd name="T13" fmla="*/ 2 h 60"/>
                  <a:gd name="T14" fmla="*/ 73 w 104"/>
                  <a:gd name="T15" fmla="*/ 2 h 60"/>
                  <a:gd name="T16" fmla="*/ 100 w 104"/>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0" y="18"/>
                    </a:moveTo>
                    <a:cubicBezTo>
                      <a:pt x="104" y="20"/>
                      <a:pt x="104" y="24"/>
                      <a:pt x="100" y="27"/>
                    </a:cubicBezTo>
                    <a:cubicBezTo>
                      <a:pt x="46" y="58"/>
                      <a:pt x="46" y="58"/>
                      <a:pt x="46" y="58"/>
                    </a:cubicBezTo>
                    <a:cubicBezTo>
                      <a:pt x="42" y="60"/>
                      <a:pt x="35" y="60"/>
                      <a:pt x="31" y="58"/>
                    </a:cubicBezTo>
                    <a:cubicBezTo>
                      <a:pt x="4" y="42"/>
                      <a:pt x="4" y="42"/>
                      <a:pt x="4" y="42"/>
                    </a:cubicBezTo>
                    <a:cubicBezTo>
                      <a:pt x="0" y="39"/>
                      <a:pt x="0" y="35"/>
                      <a:pt x="4" y="33"/>
                    </a:cubicBezTo>
                    <a:cubicBezTo>
                      <a:pt x="57" y="2"/>
                      <a:pt x="57" y="2"/>
                      <a:pt x="57" y="2"/>
                    </a:cubicBezTo>
                    <a:cubicBezTo>
                      <a:pt x="62" y="0"/>
                      <a:pt x="68"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2" name="Freeform 75">
                <a:extLst>
                  <a:ext uri="{FF2B5EF4-FFF2-40B4-BE49-F238E27FC236}">
                    <a16:creationId xmlns:a16="http://schemas.microsoft.com/office/drawing/2014/main" id="{1BC2DE78-486A-34C1-250F-05E510E6A7EC}"/>
                  </a:ext>
                </a:extLst>
              </p:cNvPr>
              <p:cNvSpPr>
                <a:spLocks/>
              </p:cNvSpPr>
              <p:nvPr/>
            </p:nvSpPr>
            <p:spPr bwMode="auto">
              <a:xfrm>
                <a:off x="9710738" y="7800975"/>
                <a:ext cx="288925" cy="166688"/>
              </a:xfrm>
              <a:custGeom>
                <a:avLst/>
                <a:gdLst>
                  <a:gd name="T0" fmla="*/ 100 w 105"/>
                  <a:gd name="T1" fmla="*/ 18 h 60"/>
                  <a:gd name="T2" fmla="*/ 100 w 105"/>
                  <a:gd name="T3" fmla="*/ 27 h 60"/>
                  <a:gd name="T4" fmla="*/ 47 w 105"/>
                  <a:gd name="T5" fmla="*/ 58 h 60"/>
                  <a:gd name="T6" fmla="*/ 32 w 105"/>
                  <a:gd name="T7" fmla="*/ 58 h 60"/>
                  <a:gd name="T8" fmla="*/ 4 w 105"/>
                  <a:gd name="T9" fmla="*/ 42 h 60"/>
                  <a:gd name="T10" fmla="*/ 4 w 105"/>
                  <a:gd name="T11" fmla="*/ 33 h 60"/>
                  <a:gd name="T12" fmla="*/ 58 w 105"/>
                  <a:gd name="T13" fmla="*/ 3 h 60"/>
                  <a:gd name="T14" fmla="*/ 73 w 105"/>
                  <a:gd name="T15" fmla="*/ 3 h 60"/>
                  <a:gd name="T16" fmla="*/ 100 w 10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0" y="18"/>
                    </a:moveTo>
                    <a:cubicBezTo>
                      <a:pt x="105" y="21"/>
                      <a:pt x="105" y="25"/>
                      <a:pt x="100" y="27"/>
                    </a:cubicBezTo>
                    <a:cubicBezTo>
                      <a:pt x="47" y="58"/>
                      <a:pt x="47" y="58"/>
                      <a:pt x="47" y="58"/>
                    </a:cubicBezTo>
                    <a:cubicBezTo>
                      <a:pt x="43" y="60"/>
                      <a:pt x="36" y="60"/>
                      <a:pt x="32" y="58"/>
                    </a:cubicBezTo>
                    <a:cubicBezTo>
                      <a:pt x="4" y="42"/>
                      <a:pt x="4" y="42"/>
                      <a:pt x="4" y="42"/>
                    </a:cubicBezTo>
                    <a:cubicBezTo>
                      <a:pt x="0" y="40"/>
                      <a:pt x="0" y="36"/>
                      <a:pt x="4" y="33"/>
                    </a:cubicBezTo>
                    <a:cubicBezTo>
                      <a:pt x="58" y="3"/>
                      <a:pt x="58" y="3"/>
                      <a:pt x="58" y="3"/>
                    </a:cubicBezTo>
                    <a:cubicBezTo>
                      <a:pt x="62" y="0"/>
                      <a:pt x="69" y="0"/>
                      <a:pt x="73" y="3"/>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3" name="Freeform 76">
                <a:extLst>
                  <a:ext uri="{FF2B5EF4-FFF2-40B4-BE49-F238E27FC236}">
                    <a16:creationId xmlns:a16="http://schemas.microsoft.com/office/drawing/2014/main" id="{528BF58E-A1ED-B340-C908-A87BF65517BC}"/>
                  </a:ext>
                </a:extLst>
              </p:cNvPr>
              <p:cNvSpPr>
                <a:spLocks/>
              </p:cNvSpPr>
              <p:nvPr/>
            </p:nvSpPr>
            <p:spPr bwMode="auto">
              <a:xfrm>
                <a:off x="9923463" y="7680325"/>
                <a:ext cx="287338" cy="165100"/>
              </a:xfrm>
              <a:custGeom>
                <a:avLst/>
                <a:gdLst>
                  <a:gd name="T0" fmla="*/ 100 w 104"/>
                  <a:gd name="T1" fmla="*/ 18 h 60"/>
                  <a:gd name="T2" fmla="*/ 100 w 104"/>
                  <a:gd name="T3" fmla="*/ 27 h 60"/>
                  <a:gd name="T4" fmla="*/ 46 w 104"/>
                  <a:gd name="T5" fmla="*/ 58 h 60"/>
                  <a:gd name="T6" fmla="*/ 31 w 104"/>
                  <a:gd name="T7" fmla="*/ 58 h 60"/>
                  <a:gd name="T8" fmla="*/ 4 w 104"/>
                  <a:gd name="T9" fmla="*/ 42 h 60"/>
                  <a:gd name="T10" fmla="*/ 4 w 104"/>
                  <a:gd name="T11" fmla="*/ 33 h 60"/>
                  <a:gd name="T12" fmla="*/ 57 w 104"/>
                  <a:gd name="T13" fmla="*/ 2 h 60"/>
                  <a:gd name="T14" fmla="*/ 73 w 104"/>
                  <a:gd name="T15" fmla="*/ 2 h 60"/>
                  <a:gd name="T16" fmla="*/ 100 w 104"/>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0" y="18"/>
                    </a:moveTo>
                    <a:cubicBezTo>
                      <a:pt x="104" y="21"/>
                      <a:pt x="104" y="25"/>
                      <a:pt x="100" y="27"/>
                    </a:cubicBezTo>
                    <a:cubicBezTo>
                      <a:pt x="46" y="58"/>
                      <a:pt x="46" y="58"/>
                      <a:pt x="46" y="58"/>
                    </a:cubicBezTo>
                    <a:cubicBezTo>
                      <a:pt x="42" y="60"/>
                      <a:pt x="35" y="60"/>
                      <a:pt x="31" y="58"/>
                    </a:cubicBezTo>
                    <a:cubicBezTo>
                      <a:pt x="4" y="42"/>
                      <a:pt x="4" y="42"/>
                      <a:pt x="4" y="42"/>
                    </a:cubicBezTo>
                    <a:cubicBezTo>
                      <a:pt x="0" y="40"/>
                      <a:pt x="0" y="36"/>
                      <a:pt x="4" y="33"/>
                    </a:cubicBezTo>
                    <a:cubicBezTo>
                      <a:pt x="57" y="2"/>
                      <a:pt x="57" y="2"/>
                      <a:pt x="57" y="2"/>
                    </a:cubicBezTo>
                    <a:cubicBezTo>
                      <a:pt x="61" y="0"/>
                      <a:pt x="68"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4" name="Freeform 77">
                <a:extLst>
                  <a:ext uri="{FF2B5EF4-FFF2-40B4-BE49-F238E27FC236}">
                    <a16:creationId xmlns:a16="http://schemas.microsoft.com/office/drawing/2014/main" id="{FC485D4B-1362-FBBB-B75B-89CE21BA2F03}"/>
                  </a:ext>
                </a:extLst>
              </p:cNvPr>
              <p:cNvSpPr>
                <a:spLocks/>
              </p:cNvSpPr>
              <p:nvPr/>
            </p:nvSpPr>
            <p:spPr bwMode="auto">
              <a:xfrm>
                <a:off x="10133013" y="7558088"/>
                <a:ext cx="288925" cy="166688"/>
              </a:xfrm>
              <a:custGeom>
                <a:avLst/>
                <a:gdLst>
                  <a:gd name="T0" fmla="*/ 100 w 105"/>
                  <a:gd name="T1" fmla="*/ 18 h 60"/>
                  <a:gd name="T2" fmla="*/ 100 w 105"/>
                  <a:gd name="T3" fmla="*/ 27 h 60"/>
                  <a:gd name="T4" fmla="*/ 47 w 105"/>
                  <a:gd name="T5" fmla="*/ 58 h 60"/>
                  <a:gd name="T6" fmla="*/ 32 w 105"/>
                  <a:gd name="T7" fmla="*/ 58 h 60"/>
                  <a:gd name="T8" fmla="*/ 4 w 105"/>
                  <a:gd name="T9" fmla="*/ 42 h 60"/>
                  <a:gd name="T10" fmla="*/ 4 w 105"/>
                  <a:gd name="T11" fmla="*/ 33 h 60"/>
                  <a:gd name="T12" fmla="*/ 58 w 105"/>
                  <a:gd name="T13" fmla="*/ 2 h 60"/>
                  <a:gd name="T14" fmla="*/ 73 w 105"/>
                  <a:gd name="T15" fmla="*/ 2 h 60"/>
                  <a:gd name="T16" fmla="*/ 100 w 10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0" y="18"/>
                    </a:moveTo>
                    <a:cubicBezTo>
                      <a:pt x="105" y="20"/>
                      <a:pt x="105" y="24"/>
                      <a:pt x="100" y="27"/>
                    </a:cubicBezTo>
                    <a:cubicBezTo>
                      <a:pt x="47" y="58"/>
                      <a:pt x="47" y="58"/>
                      <a:pt x="47" y="58"/>
                    </a:cubicBezTo>
                    <a:cubicBezTo>
                      <a:pt x="43" y="60"/>
                      <a:pt x="36" y="60"/>
                      <a:pt x="32" y="58"/>
                    </a:cubicBezTo>
                    <a:cubicBezTo>
                      <a:pt x="4" y="42"/>
                      <a:pt x="4" y="42"/>
                      <a:pt x="4" y="42"/>
                    </a:cubicBezTo>
                    <a:cubicBezTo>
                      <a:pt x="0" y="39"/>
                      <a:pt x="0" y="35"/>
                      <a:pt x="4" y="33"/>
                    </a:cubicBezTo>
                    <a:cubicBezTo>
                      <a:pt x="58" y="2"/>
                      <a:pt x="58" y="2"/>
                      <a:pt x="58" y="2"/>
                    </a:cubicBezTo>
                    <a:cubicBezTo>
                      <a:pt x="62" y="0"/>
                      <a:pt x="69"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5" name="Freeform 78">
                <a:extLst>
                  <a:ext uri="{FF2B5EF4-FFF2-40B4-BE49-F238E27FC236}">
                    <a16:creationId xmlns:a16="http://schemas.microsoft.com/office/drawing/2014/main" id="{E1589644-099A-C560-6F88-32DCF7ABBB5B}"/>
                  </a:ext>
                </a:extLst>
              </p:cNvPr>
              <p:cNvSpPr>
                <a:spLocks/>
              </p:cNvSpPr>
              <p:nvPr/>
            </p:nvSpPr>
            <p:spPr bwMode="auto">
              <a:xfrm>
                <a:off x="10342563" y="7437438"/>
                <a:ext cx="287338" cy="168275"/>
              </a:xfrm>
              <a:custGeom>
                <a:avLst/>
                <a:gdLst>
                  <a:gd name="T0" fmla="*/ 100 w 104"/>
                  <a:gd name="T1" fmla="*/ 18 h 61"/>
                  <a:gd name="T2" fmla="*/ 100 w 104"/>
                  <a:gd name="T3" fmla="*/ 27 h 61"/>
                  <a:gd name="T4" fmla="*/ 46 w 104"/>
                  <a:gd name="T5" fmla="*/ 58 h 61"/>
                  <a:gd name="T6" fmla="*/ 31 w 104"/>
                  <a:gd name="T7" fmla="*/ 58 h 61"/>
                  <a:gd name="T8" fmla="*/ 4 w 104"/>
                  <a:gd name="T9" fmla="*/ 42 h 61"/>
                  <a:gd name="T10" fmla="*/ 4 w 104"/>
                  <a:gd name="T11" fmla="*/ 33 h 61"/>
                  <a:gd name="T12" fmla="*/ 57 w 104"/>
                  <a:gd name="T13" fmla="*/ 3 h 61"/>
                  <a:gd name="T14" fmla="*/ 73 w 104"/>
                  <a:gd name="T15" fmla="*/ 3 h 61"/>
                  <a:gd name="T16" fmla="*/ 100 w 104"/>
                  <a:gd name="T17"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0" y="18"/>
                    </a:moveTo>
                    <a:cubicBezTo>
                      <a:pt x="104" y="21"/>
                      <a:pt x="104" y="25"/>
                      <a:pt x="100" y="27"/>
                    </a:cubicBezTo>
                    <a:cubicBezTo>
                      <a:pt x="46" y="58"/>
                      <a:pt x="46" y="58"/>
                      <a:pt x="46" y="58"/>
                    </a:cubicBezTo>
                    <a:cubicBezTo>
                      <a:pt x="42" y="61"/>
                      <a:pt x="35" y="61"/>
                      <a:pt x="31" y="58"/>
                    </a:cubicBezTo>
                    <a:cubicBezTo>
                      <a:pt x="4" y="42"/>
                      <a:pt x="4" y="42"/>
                      <a:pt x="4" y="42"/>
                    </a:cubicBezTo>
                    <a:cubicBezTo>
                      <a:pt x="0" y="40"/>
                      <a:pt x="0" y="36"/>
                      <a:pt x="4" y="33"/>
                    </a:cubicBezTo>
                    <a:cubicBezTo>
                      <a:pt x="57" y="3"/>
                      <a:pt x="57" y="3"/>
                      <a:pt x="57" y="3"/>
                    </a:cubicBezTo>
                    <a:cubicBezTo>
                      <a:pt x="61" y="0"/>
                      <a:pt x="68" y="0"/>
                      <a:pt x="73" y="3"/>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6" name="Freeform 79">
                <a:extLst>
                  <a:ext uri="{FF2B5EF4-FFF2-40B4-BE49-F238E27FC236}">
                    <a16:creationId xmlns:a16="http://schemas.microsoft.com/office/drawing/2014/main" id="{C947E3F6-FD83-B617-042C-9B9564C06581}"/>
                  </a:ext>
                </a:extLst>
              </p:cNvPr>
              <p:cNvSpPr>
                <a:spLocks/>
              </p:cNvSpPr>
              <p:nvPr/>
            </p:nvSpPr>
            <p:spPr bwMode="auto">
              <a:xfrm>
                <a:off x="10969626" y="7075488"/>
                <a:ext cx="288925" cy="165100"/>
              </a:xfrm>
              <a:custGeom>
                <a:avLst/>
                <a:gdLst>
                  <a:gd name="T0" fmla="*/ 101 w 105"/>
                  <a:gd name="T1" fmla="*/ 18 h 60"/>
                  <a:gd name="T2" fmla="*/ 101 w 105"/>
                  <a:gd name="T3" fmla="*/ 27 h 60"/>
                  <a:gd name="T4" fmla="*/ 47 w 105"/>
                  <a:gd name="T5" fmla="*/ 57 h 60"/>
                  <a:gd name="T6" fmla="*/ 32 w 105"/>
                  <a:gd name="T7" fmla="*/ 57 h 60"/>
                  <a:gd name="T8" fmla="*/ 5 w 105"/>
                  <a:gd name="T9" fmla="*/ 42 h 60"/>
                  <a:gd name="T10" fmla="*/ 5 w 105"/>
                  <a:gd name="T11" fmla="*/ 33 h 60"/>
                  <a:gd name="T12" fmla="*/ 58 w 105"/>
                  <a:gd name="T13" fmla="*/ 2 h 60"/>
                  <a:gd name="T14" fmla="*/ 73 w 105"/>
                  <a:gd name="T15" fmla="*/ 2 h 60"/>
                  <a:gd name="T16" fmla="*/ 101 w 10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18"/>
                    </a:moveTo>
                    <a:cubicBezTo>
                      <a:pt x="105" y="20"/>
                      <a:pt x="105" y="24"/>
                      <a:pt x="101" y="27"/>
                    </a:cubicBezTo>
                    <a:cubicBezTo>
                      <a:pt x="47" y="57"/>
                      <a:pt x="47" y="57"/>
                      <a:pt x="47" y="57"/>
                    </a:cubicBezTo>
                    <a:cubicBezTo>
                      <a:pt x="43" y="60"/>
                      <a:pt x="36" y="60"/>
                      <a:pt x="32" y="57"/>
                    </a:cubicBezTo>
                    <a:cubicBezTo>
                      <a:pt x="5" y="42"/>
                      <a:pt x="5" y="42"/>
                      <a:pt x="5" y="42"/>
                    </a:cubicBezTo>
                    <a:cubicBezTo>
                      <a:pt x="0" y="39"/>
                      <a:pt x="0" y="35"/>
                      <a:pt x="5" y="33"/>
                    </a:cubicBezTo>
                    <a:cubicBezTo>
                      <a:pt x="58" y="2"/>
                      <a:pt x="58" y="2"/>
                      <a:pt x="58" y="2"/>
                    </a:cubicBezTo>
                    <a:cubicBezTo>
                      <a:pt x="62" y="0"/>
                      <a:pt x="69" y="0"/>
                      <a:pt x="73" y="2"/>
                    </a:cubicBezTo>
                    <a:lnTo>
                      <a:pt x="101"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7" name="Freeform 80">
                <a:extLst>
                  <a:ext uri="{FF2B5EF4-FFF2-40B4-BE49-F238E27FC236}">
                    <a16:creationId xmlns:a16="http://schemas.microsoft.com/office/drawing/2014/main" id="{33376443-9C6B-5809-1742-606EBC3F2D64}"/>
                  </a:ext>
                </a:extLst>
              </p:cNvPr>
              <p:cNvSpPr>
                <a:spLocks/>
              </p:cNvSpPr>
              <p:nvPr/>
            </p:nvSpPr>
            <p:spPr bwMode="auto">
              <a:xfrm>
                <a:off x="11388726" y="6832600"/>
                <a:ext cx="290513" cy="165100"/>
              </a:xfrm>
              <a:custGeom>
                <a:avLst/>
                <a:gdLst>
                  <a:gd name="T0" fmla="*/ 101 w 105"/>
                  <a:gd name="T1" fmla="*/ 18 h 60"/>
                  <a:gd name="T2" fmla="*/ 101 w 105"/>
                  <a:gd name="T3" fmla="*/ 27 h 60"/>
                  <a:gd name="T4" fmla="*/ 47 w 105"/>
                  <a:gd name="T5" fmla="*/ 58 h 60"/>
                  <a:gd name="T6" fmla="*/ 32 w 105"/>
                  <a:gd name="T7" fmla="*/ 58 h 60"/>
                  <a:gd name="T8" fmla="*/ 5 w 105"/>
                  <a:gd name="T9" fmla="*/ 42 h 60"/>
                  <a:gd name="T10" fmla="*/ 5 w 105"/>
                  <a:gd name="T11" fmla="*/ 33 h 60"/>
                  <a:gd name="T12" fmla="*/ 58 w 105"/>
                  <a:gd name="T13" fmla="*/ 2 h 60"/>
                  <a:gd name="T14" fmla="*/ 73 w 105"/>
                  <a:gd name="T15" fmla="*/ 2 h 60"/>
                  <a:gd name="T16" fmla="*/ 101 w 10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1" y="18"/>
                    </a:moveTo>
                    <a:cubicBezTo>
                      <a:pt x="105" y="20"/>
                      <a:pt x="105" y="24"/>
                      <a:pt x="101" y="27"/>
                    </a:cubicBezTo>
                    <a:cubicBezTo>
                      <a:pt x="47" y="58"/>
                      <a:pt x="47" y="58"/>
                      <a:pt x="47" y="58"/>
                    </a:cubicBezTo>
                    <a:cubicBezTo>
                      <a:pt x="43" y="60"/>
                      <a:pt x="36" y="60"/>
                      <a:pt x="32" y="58"/>
                    </a:cubicBezTo>
                    <a:cubicBezTo>
                      <a:pt x="5" y="42"/>
                      <a:pt x="5" y="42"/>
                      <a:pt x="5" y="42"/>
                    </a:cubicBezTo>
                    <a:cubicBezTo>
                      <a:pt x="0" y="40"/>
                      <a:pt x="0" y="36"/>
                      <a:pt x="5" y="33"/>
                    </a:cubicBezTo>
                    <a:cubicBezTo>
                      <a:pt x="58" y="2"/>
                      <a:pt x="58" y="2"/>
                      <a:pt x="58" y="2"/>
                    </a:cubicBezTo>
                    <a:cubicBezTo>
                      <a:pt x="62" y="0"/>
                      <a:pt x="69" y="0"/>
                      <a:pt x="73" y="2"/>
                    </a:cubicBezTo>
                    <a:lnTo>
                      <a:pt x="101"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8" name="Freeform 81">
                <a:extLst>
                  <a:ext uri="{FF2B5EF4-FFF2-40B4-BE49-F238E27FC236}">
                    <a16:creationId xmlns:a16="http://schemas.microsoft.com/office/drawing/2014/main" id="{409FBC8C-113F-5FB8-81FB-A3288A297D58}"/>
                  </a:ext>
                </a:extLst>
              </p:cNvPr>
              <p:cNvSpPr>
                <a:spLocks/>
              </p:cNvSpPr>
              <p:nvPr/>
            </p:nvSpPr>
            <p:spPr bwMode="auto">
              <a:xfrm>
                <a:off x="11182351" y="6950075"/>
                <a:ext cx="285750" cy="168275"/>
              </a:xfrm>
              <a:custGeom>
                <a:avLst/>
                <a:gdLst>
                  <a:gd name="T0" fmla="*/ 100 w 104"/>
                  <a:gd name="T1" fmla="*/ 19 h 61"/>
                  <a:gd name="T2" fmla="*/ 100 w 104"/>
                  <a:gd name="T3" fmla="*/ 27 h 61"/>
                  <a:gd name="T4" fmla="*/ 47 w 104"/>
                  <a:gd name="T5" fmla="*/ 58 h 61"/>
                  <a:gd name="T6" fmla="*/ 31 w 104"/>
                  <a:gd name="T7" fmla="*/ 58 h 61"/>
                  <a:gd name="T8" fmla="*/ 4 w 104"/>
                  <a:gd name="T9" fmla="*/ 43 h 61"/>
                  <a:gd name="T10" fmla="*/ 4 w 104"/>
                  <a:gd name="T11" fmla="*/ 34 h 61"/>
                  <a:gd name="T12" fmla="*/ 58 w 104"/>
                  <a:gd name="T13" fmla="*/ 3 h 61"/>
                  <a:gd name="T14" fmla="*/ 73 w 104"/>
                  <a:gd name="T15" fmla="*/ 3 h 61"/>
                  <a:gd name="T16" fmla="*/ 100 w 104"/>
                  <a:gd name="T17" fmla="*/ 1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0" y="19"/>
                    </a:moveTo>
                    <a:cubicBezTo>
                      <a:pt x="104" y="21"/>
                      <a:pt x="104" y="25"/>
                      <a:pt x="100" y="27"/>
                    </a:cubicBezTo>
                    <a:cubicBezTo>
                      <a:pt x="47" y="58"/>
                      <a:pt x="47" y="58"/>
                      <a:pt x="47" y="58"/>
                    </a:cubicBezTo>
                    <a:cubicBezTo>
                      <a:pt x="43" y="61"/>
                      <a:pt x="36" y="61"/>
                      <a:pt x="31" y="58"/>
                    </a:cubicBezTo>
                    <a:cubicBezTo>
                      <a:pt x="4" y="43"/>
                      <a:pt x="4" y="43"/>
                      <a:pt x="4" y="43"/>
                    </a:cubicBezTo>
                    <a:cubicBezTo>
                      <a:pt x="0" y="40"/>
                      <a:pt x="0" y="36"/>
                      <a:pt x="4" y="34"/>
                    </a:cubicBezTo>
                    <a:cubicBezTo>
                      <a:pt x="58" y="3"/>
                      <a:pt x="58" y="3"/>
                      <a:pt x="58" y="3"/>
                    </a:cubicBezTo>
                    <a:cubicBezTo>
                      <a:pt x="62" y="0"/>
                      <a:pt x="69" y="0"/>
                      <a:pt x="73" y="3"/>
                    </a:cubicBezTo>
                    <a:lnTo>
                      <a:pt x="100" y="19"/>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29" name="Freeform 82">
                <a:extLst>
                  <a:ext uri="{FF2B5EF4-FFF2-40B4-BE49-F238E27FC236}">
                    <a16:creationId xmlns:a16="http://schemas.microsoft.com/office/drawing/2014/main" id="{43FD8FC2-2026-2EF8-FBA4-A664C7DB7C8A}"/>
                  </a:ext>
                </a:extLst>
              </p:cNvPr>
              <p:cNvSpPr>
                <a:spLocks/>
              </p:cNvSpPr>
              <p:nvPr/>
            </p:nvSpPr>
            <p:spPr bwMode="auto">
              <a:xfrm>
                <a:off x="11601451" y="6710363"/>
                <a:ext cx="287338" cy="165100"/>
              </a:xfrm>
              <a:custGeom>
                <a:avLst/>
                <a:gdLst>
                  <a:gd name="T0" fmla="*/ 100 w 104"/>
                  <a:gd name="T1" fmla="*/ 18 h 60"/>
                  <a:gd name="T2" fmla="*/ 100 w 104"/>
                  <a:gd name="T3" fmla="*/ 27 h 60"/>
                  <a:gd name="T4" fmla="*/ 47 w 104"/>
                  <a:gd name="T5" fmla="*/ 58 h 60"/>
                  <a:gd name="T6" fmla="*/ 31 w 104"/>
                  <a:gd name="T7" fmla="*/ 58 h 60"/>
                  <a:gd name="T8" fmla="*/ 4 w 104"/>
                  <a:gd name="T9" fmla="*/ 42 h 60"/>
                  <a:gd name="T10" fmla="*/ 4 w 104"/>
                  <a:gd name="T11" fmla="*/ 33 h 60"/>
                  <a:gd name="T12" fmla="*/ 57 w 104"/>
                  <a:gd name="T13" fmla="*/ 2 h 60"/>
                  <a:gd name="T14" fmla="*/ 73 w 104"/>
                  <a:gd name="T15" fmla="*/ 2 h 60"/>
                  <a:gd name="T16" fmla="*/ 100 w 104"/>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0" y="18"/>
                    </a:moveTo>
                    <a:cubicBezTo>
                      <a:pt x="104" y="20"/>
                      <a:pt x="104" y="24"/>
                      <a:pt x="100" y="27"/>
                    </a:cubicBezTo>
                    <a:cubicBezTo>
                      <a:pt x="47" y="58"/>
                      <a:pt x="47" y="58"/>
                      <a:pt x="47" y="58"/>
                    </a:cubicBezTo>
                    <a:cubicBezTo>
                      <a:pt x="42" y="60"/>
                      <a:pt x="36" y="60"/>
                      <a:pt x="31" y="58"/>
                    </a:cubicBezTo>
                    <a:cubicBezTo>
                      <a:pt x="4" y="42"/>
                      <a:pt x="4" y="42"/>
                      <a:pt x="4" y="42"/>
                    </a:cubicBezTo>
                    <a:cubicBezTo>
                      <a:pt x="0" y="39"/>
                      <a:pt x="0" y="35"/>
                      <a:pt x="4" y="33"/>
                    </a:cubicBezTo>
                    <a:cubicBezTo>
                      <a:pt x="57" y="2"/>
                      <a:pt x="57" y="2"/>
                      <a:pt x="57" y="2"/>
                    </a:cubicBezTo>
                    <a:cubicBezTo>
                      <a:pt x="62" y="0"/>
                      <a:pt x="69"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0" name="Freeform 83">
                <a:extLst>
                  <a:ext uri="{FF2B5EF4-FFF2-40B4-BE49-F238E27FC236}">
                    <a16:creationId xmlns:a16="http://schemas.microsoft.com/office/drawing/2014/main" id="{B5205E9B-B8A3-BFB9-50A6-B451DC014E6B}"/>
                  </a:ext>
                </a:extLst>
              </p:cNvPr>
              <p:cNvSpPr>
                <a:spLocks/>
              </p:cNvSpPr>
              <p:nvPr/>
            </p:nvSpPr>
            <p:spPr bwMode="auto">
              <a:xfrm>
                <a:off x="11807826" y="6588125"/>
                <a:ext cx="287338" cy="169863"/>
              </a:xfrm>
              <a:custGeom>
                <a:avLst/>
                <a:gdLst>
                  <a:gd name="T0" fmla="*/ 100 w 104"/>
                  <a:gd name="T1" fmla="*/ 19 h 61"/>
                  <a:gd name="T2" fmla="*/ 100 w 104"/>
                  <a:gd name="T3" fmla="*/ 28 h 61"/>
                  <a:gd name="T4" fmla="*/ 47 w 104"/>
                  <a:gd name="T5" fmla="*/ 58 h 61"/>
                  <a:gd name="T6" fmla="*/ 31 w 104"/>
                  <a:gd name="T7" fmla="*/ 58 h 61"/>
                  <a:gd name="T8" fmla="*/ 4 w 104"/>
                  <a:gd name="T9" fmla="*/ 43 h 61"/>
                  <a:gd name="T10" fmla="*/ 4 w 104"/>
                  <a:gd name="T11" fmla="*/ 34 h 61"/>
                  <a:gd name="T12" fmla="*/ 57 w 104"/>
                  <a:gd name="T13" fmla="*/ 3 h 61"/>
                  <a:gd name="T14" fmla="*/ 73 w 104"/>
                  <a:gd name="T15" fmla="*/ 3 h 61"/>
                  <a:gd name="T16" fmla="*/ 100 w 104"/>
                  <a:gd name="T17" fmla="*/ 1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0" y="19"/>
                    </a:moveTo>
                    <a:cubicBezTo>
                      <a:pt x="104" y="21"/>
                      <a:pt x="104" y="25"/>
                      <a:pt x="100" y="28"/>
                    </a:cubicBezTo>
                    <a:cubicBezTo>
                      <a:pt x="47" y="58"/>
                      <a:pt x="47" y="58"/>
                      <a:pt x="47" y="58"/>
                    </a:cubicBezTo>
                    <a:cubicBezTo>
                      <a:pt x="42" y="61"/>
                      <a:pt x="36" y="61"/>
                      <a:pt x="31" y="58"/>
                    </a:cubicBezTo>
                    <a:cubicBezTo>
                      <a:pt x="4" y="43"/>
                      <a:pt x="4" y="43"/>
                      <a:pt x="4" y="43"/>
                    </a:cubicBezTo>
                    <a:cubicBezTo>
                      <a:pt x="0" y="40"/>
                      <a:pt x="0" y="36"/>
                      <a:pt x="4" y="34"/>
                    </a:cubicBezTo>
                    <a:cubicBezTo>
                      <a:pt x="57" y="3"/>
                      <a:pt x="57" y="3"/>
                      <a:pt x="57" y="3"/>
                    </a:cubicBezTo>
                    <a:cubicBezTo>
                      <a:pt x="62" y="0"/>
                      <a:pt x="69" y="0"/>
                      <a:pt x="73" y="3"/>
                    </a:cubicBezTo>
                    <a:lnTo>
                      <a:pt x="100" y="19"/>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1" name="Freeform 84">
                <a:extLst>
                  <a:ext uri="{FF2B5EF4-FFF2-40B4-BE49-F238E27FC236}">
                    <a16:creationId xmlns:a16="http://schemas.microsoft.com/office/drawing/2014/main" id="{EC38D2D0-F6BC-3710-9891-F6C5D2C9E4C9}"/>
                  </a:ext>
                </a:extLst>
              </p:cNvPr>
              <p:cNvSpPr>
                <a:spLocks/>
              </p:cNvSpPr>
              <p:nvPr/>
            </p:nvSpPr>
            <p:spPr bwMode="auto">
              <a:xfrm>
                <a:off x="12015788" y="6470650"/>
                <a:ext cx="288925" cy="165100"/>
              </a:xfrm>
              <a:custGeom>
                <a:avLst/>
                <a:gdLst>
                  <a:gd name="T0" fmla="*/ 100 w 105"/>
                  <a:gd name="T1" fmla="*/ 18 h 60"/>
                  <a:gd name="T2" fmla="*/ 100 w 105"/>
                  <a:gd name="T3" fmla="*/ 27 h 60"/>
                  <a:gd name="T4" fmla="*/ 47 w 105"/>
                  <a:gd name="T5" fmla="*/ 58 h 60"/>
                  <a:gd name="T6" fmla="*/ 32 w 105"/>
                  <a:gd name="T7" fmla="*/ 58 h 60"/>
                  <a:gd name="T8" fmla="*/ 4 w 105"/>
                  <a:gd name="T9" fmla="*/ 42 h 60"/>
                  <a:gd name="T10" fmla="*/ 4 w 105"/>
                  <a:gd name="T11" fmla="*/ 33 h 60"/>
                  <a:gd name="T12" fmla="*/ 58 w 105"/>
                  <a:gd name="T13" fmla="*/ 2 h 60"/>
                  <a:gd name="T14" fmla="*/ 73 w 105"/>
                  <a:gd name="T15" fmla="*/ 2 h 60"/>
                  <a:gd name="T16" fmla="*/ 100 w 10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0">
                    <a:moveTo>
                      <a:pt x="100" y="18"/>
                    </a:moveTo>
                    <a:cubicBezTo>
                      <a:pt x="105" y="20"/>
                      <a:pt x="105" y="24"/>
                      <a:pt x="100" y="27"/>
                    </a:cubicBezTo>
                    <a:cubicBezTo>
                      <a:pt x="47" y="58"/>
                      <a:pt x="47" y="58"/>
                      <a:pt x="47" y="58"/>
                    </a:cubicBezTo>
                    <a:cubicBezTo>
                      <a:pt x="43" y="60"/>
                      <a:pt x="36" y="60"/>
                      <a:pt x="32" y="58"/>
                    </a:cubicBezTo>
                    <a:cubicBezTo>
                      <a:pt x="4" y="42"/>
                      <a:pt x="4" y="42"/>
                      <a:pt x="4" y="42"/>
                    </a:cubicBezTo>
                    <a:cubicBezTo>
                      <a:pt x="0" y="40"/>
                      <a:pt x="0" y="36"/>
                      <a:pt x="4" y="33"/>
                    </a:cubicBezTo>
                    <a:cubicBezTo>
                      <a:pt x="58" y="2"/>
                      <a:pt x="58" y="2"/>
                      <a:pt x="58" y="2"/>
                    </a:cubicBezTo>
                    <a:cubicBezTo>
                      <a:pt x="62" y="0"/>
                      <a:pt x="69"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2" name="Freeform 85">
                <a:extLst>
                  <a:ext uri="{FF2B5EF4-FFF2-40B4-BE49-F238E27FC236}">
                    <a16:creationId xmlns:a16="http://schemas.microsoft.com/office/drawing/2014/main" id="{3ABF02B9-AC41-D54A-C5AC-580780A9EBFD}"/>
                  </a:ext>
                </a:extLst>
              </p:cNvPr>
              <p:cNvSpPr>
                <a:spLocks/>
              </p:cNvSpPr>
              <p:nvPr/>
            </p:nvSpPr>
            <p:spPr bwMode="auto">
              <a:xfrm>
                <a:off x="12228513" y="6348413"/>
                <a:ext cx="287338" cy="165100"/>
              </a:xfrm>
              <a:custGeom>
                <a:avLst/>
                <a:gdLst>
                  <a:gd name="T0" fmla="*/ 100 w 104"/>
                  <a:gd name="T1" fmla="*/ 18 h 60"/>
                  <a:gd name="T2" fmla="*/ 100 w 104"/>
                  <a:gd name="T3" fmla="*/ 27 h 60"/>
                  <a:gd name="T4" fmla="*/ 47 w 104"/>
                  <a:gd name="T5" fmla="*/ 58 h 60"/>
                  <a:gd name="T6" fmla="*/ 31 w 104"/>
                  <a:gd name="T7" fmla="*/ 58 h 60"/>
                  <a:gd name="T8" fmla="*/ 4 w 104"/>
                  <a:gd name="T9" fmla="*/ 42 h 60"/>
                  <a:gd name="T10" fmla="*/ 4 w 104"/>
                  <a:gd name="T11" fmla="*/ 33 h 60"/>
                  <a:gd name="T12" fmla="*/ 57 w 104"/>
                  <a:gd name="T13" fmla="*/ 2 h 60"/>
                  <a:gd name="T14" fmla="*/ 73 w 104"/>
                  <a:gd name="T15" fmla="*/ 2 h 60"/>
                  <a:gd name="T16" fmla="*/ 100 w 104"/>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0">
                    <a:moveTo>
                      <a:pt x="100" y="18"/>
                    </a:moveTo>
                    <a:cubicBezTo>
                      <a:pt x="104" y="20"/>
                      <a:pt x="104" y="24"/>
                      <a:pt x="100" y="27"/>
                    </a:cubicBezTo>
                    <a:cubicBezTo>
                      <a:pt x="47" y="58"/>
                      <a:pt x="47" y="58"/>
                      <a:pt x="47" y="58"/>
                    </a:cubicBezTo>
                    <a:cubicBezTo>
                      <a:pt x="42" y="60"/>
                      <a:pt x="35" y="60"/>
                      <a:pt x="31" y="58"/>
                    </a:cubicBezTo>
                    <a:cubicBezTo>
                      <a:pt x="4" y="42"/>
                      <a:pt x="4" y="42"/>
                      <a:pt x="4" y="42"/>
                    </a:cubicBezTo>
                    <a:cubicBezTo>
                      <a:pt x="0" y="39"/>
                      <a:pt x="0" y="35"/>
                      <a:pt x="4" y="33"/>
                    </a:cubicBezTo>
                    <a:cubicBezTo>
                      <a:pt x="57" y="2"/>
                      <a:pt x="57" y="2"/>
                      <a:pt x="57" y="2"/>
                    </a:cubicBezTo>
                    <a:cubicBezTo>
                      <a:pt x="62" y="0"/>
                      <a:pt x="69" y="0"/>
                      <a:pt x="73" y="2"/>
                    </a:cubicBezTo>
                    <a:lnTo>
                      <a:pt x="100" y="18"/>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3" name="Freeform 86">
                <a:extLst>
                  <a:ext uri="{FF2B5EF4-FFF2-40B4-BE49-F238E27FC236}">
                    <a16:creationId xmlns:a16="http://schemas.microsoft.com/office/drawing/2014/main" id="{2C635B39-6E7F-3EB8-D5E5-959BEA6E1044}"/>
                  </a:ext>
                </a:extLst>
              </p:cNvPr>
              <p:cNvSpPr>
                <a:spLocks/>
              </p:cNvSpPr>
              <p:nvPr/>
            </p:nvSpPr>
            <p:spPr bwMode="auto">
              <a:xfrm>
                <a:off x="11869738" y="6721475"/>
                <a:ext cx="333375" cy="190500"/>
              </a:xfrm>
              <a:custGeom>
                <a:avLst/>
                <a:gdLst>
                  <a:gd name="T0" fmla="*/ 53 w 121"/>
                  <a:gd name="T1" fmla="*/ 67 h 69"/>
                  <a:gd name="T2" fmla="*/ 68 w 121"/>
                  <a:gd name="T3" fmla="*/ 67 h 69"/>
                  <a:gd name="T4" fmla="*/ 117 w 121"/>
                  <a:gd name="T5" fmla="*/ 39 h 69"/>
                  <a:gd name="T6" fmla="*/ 117 w 121"/>
                  <a:gd name="T7" fmla="*/ 30 h 69"/>
                  <a:gd name="T8" fmla="*/ 69 w 121"/>
                  <a:gd name="T9" fmla="*/ 2 h 69"/>
                  <a:gd name="T10" fmla="*/ 53 w 121"/>
                  <a:gd name="T11" fmla="*/ 2 h 69"/>
                  <a:gd name="T12" fmla="*/ 5 w 121"/>
                  <a:gd name="T13" fmla="*/ 30 h 69"/>
                  <a:gd name="T14" fmla="*/ 5 w 121"/>
                  <a:gd name="T15" fmla="*/ 39 h 69"/>
                  <a:gd name="T16" fmla="*/ 53 w 121"/>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69">
                    <a:moveTo>
                      <a:pt x="53" y="67"/>
                    </a:moveTo>
                    <a:cubicBezTo>
                      <a:pt x="57" y="69"/>
                      <a:pt x="64" y="69"/>
                      <a:pt x="68" y="67"/>
                    </a:cubicBezTo>
                    <a:cubicBezTo>
                      <a:pt x="117" y="39"/>
                      <a:pt x="117" y="39"/>
                      <a:pt x="117" y="39"/>
                    </a:cubicBezTo>
                    <a:cubicBezTo>
                      <a:pt x="121" y="36"/>
                      <a:pt x="121" y="32"/>
                      <a:pt x="117" y="30"/>
                    </a:cubicBezTo>
                    <a:cubicBezTo>
                      <a:pt x="69" y="2"/>
                      <a:pt x="69" y="2"/>
                      <a:pt x="69" y="2"/>
                    </a:cubicBezTo>
                    <a:cubicBezTo>
                      <a:pt x="64" y="0"/>
                      <a:pt x="57" y="0"/>
                      <a:pt x="53" y="2"/>
                    </a:cubicBezTo>
                    <a:cubicBezTo>
                      <a:pt x="5" y="30"/>
                      <a:pt x="5" y="30"/>
                      <a:pt x="5" y="30"/>
                    </a:cubicBezTo>
                    <a:cubicBezTo>
                      <a:pt x="0" y="33"/>
                      <a:pt x="0" y="37"/>
                      <a:pt x="5"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4" name="Freeform 87">
                <a:extLst>
                  <a:ext uri="{FF2B5EF4-FFF2-40B4-BE49-F238E27FC236}">
                    <a16:creationId xmlns:a16="http://schemas.microsoft.com/office/drawing/2014/main" id="{6B6D6498-9908-4AE9-332D-FD64385224AD}"/>
                  </a:ext>
                </a:extLst>
              </p:cNvPr>
              <p:cNvSpPr>
                <a:spLocks/>
              </p:cNvSpPr>
              <p:nvPr/>
            </p:nvSpPr>
            <p:spPr bwMode="auto">
              <a:xfrm>
                <a:off x="11261726" y="7072313"/>
                <a:ext cx="333375" cy="193675"/>
              </a:xfrm>
              <a:custGeom>
                <a:avLst/>
                <a:gdLst>
                  <a:gd name="T0" fmla="*/ 53 w 121"/>
                  <a:gd name="T1" fmla="*/ 67 h 70"/>
                  <a:gd name="T2" fmla="*/ 68 w 121"/>
                  <a:gd name="T3" fmla="*/ 67 h 70"/>
                  <a:gd name="T4" fmla="*/ 117 w 121"/>
                  <a:gd name="T5" fmla="*/ 39 h 70"/>
                  <a:gd name="T6" fmla="*/ 117 w 121"/>
                  <a:gd name="T7" fmla="*/ 30 h 70"/>
                  <a:gd name="T8" fmla="*/ 68 w 121"/>
                  <a:gd name="T9" fmla="*/ 2 h 70"/>
                  <a:gd name="T10" fmla="*/ 53 w 121"/>
                  <a:gd name="T11" fmla="*/ 2 h 70"/>
                  <a:gd name="T12" fmla="*/ 4 w 121"/>
                  <a:gd name="T13" fmla="*/ 30 h 70"/>
                  <a:gd name="T14" fmla="*/ 4 w 121"/>
                  <a:gd name="T15" fmla="*/ 39 h 70"/>
                  <a:gd name="T16" fmla="*/ 53 w 121"/>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0">
                    <a:moveTo>
                      <a:pt x="53" y="67"/>
                    </a:moveTo>
                    <a:cubicBezTo>
                      <a:pt x="57" y="70"/>
                      <a:pt x="64" y="70"/>
                      <a:pt x="68" y="67"/>
                    </a:cubicBezTo>
                    <a:cubicBezTo>
                      <a:pt x="117" y="39"/>
                      <a:pt x="117" y="39"/>
                      <a:pt x="117" y="39"/>
                    </a:cubicBezTo>
                    <a:cubicBezTo>
                      <a:pt x="121" y="37"/>
                      <a:pt x="121" y="33"/>
                      <a:pt x="117" y="30"/>
                    </a:cubicBezTo>
                    <a:cubicBezTo>
                      <a:pt x="68" y="2"/>
                      <a:pt x="68" y="2"/>
                      <a:pt x="68" y="2"/>
                    </a:cubicBezTo>
                    <a:cubicBezTo>
                      <a:pt x="64" y="0"/>
                      <a:pt x="57" y="0"/>
                      <a:pt x="53" y="2"/>
                    </a:cubicBezTo>
                    <a:cubicBezTo>
                      <a:pt x="4" y="30"/>
                      <a:pt x="4" y="30"/>
                      <a:pt x="4" y="30"/>
                    </a:cubicBezTo>
                    <a:cubicBezTo>
                      <a:pt x="0" y="33"/>
                      <a:pt x="0" y="37"/>
                      <a:pt x="4" y="39"/>
                    </a:cubicBezTo>
                    <a:lnTo>
                      <a:pt x="53" y="67"/>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5" name="Freeform 88">
                <a:extLst>
                  <a:ext uri="{FF2B5EF4-FFF2-40B4-BE49-F238E27FC236}">
                    <a16:creationId xmlns:a16="http://schemas.microsoft.com/office/drawing/2014/main" id="{FAC0F808-84CF-35EA-B7E8-D4A602F2FF8E}"/>
                  </a:ext>
                </a:extLst>
              </p:cNvPr>
              <p:cNvSpPr>
                <a:spLocks/>
              </p:cNvSpPr>
              <p:nvPr/>
            </p:nvSpPr>
            <p:spPr bwMode="auto">
              <a:xfrm>
                <a:off x="10036176" y="8147050"/>
                <a:ext cx="488950" cy="280988"/>
              </a:xfrm>
              <a:custGeom>
                <a:avLst/>
                <a:gdLst>
                  <a:gd name="T0" fmla="*/ 53 w 177"/>
                  <a:gd name="T1" fmla="*/ 99 h 102"/>
                  <a:gd name="T2" fmla="*/ 68 w 177"/>
                  <a:gd name="T3" fmla="*/ 99 h 102"/>
                  <a:gd name="T4" fmla="*/ 173 w 177"/>
                  <a:gd name="T5" fmla="*/ 39 h 102"/>
                  <a:gd name="T6" fmla="*/ 173 w 177"/>
                  <a:gd name="T7" fmla="*/ 30 h 102"/>
                  <a:gd name="T8" fmla="*/ 125 w 177"/>
                  <a:gd name="T9" fmla="*/ 2 h 102"/>
                  <a:gd name="T10" fmla="*/ 110 w 177"/>
                  <a:gd name="T11" fmla="*/ 2 h 102"/>
                  <a:gd name="T12" fmla="*/ 4 w 177"/>
                  <a:gd name="T13" fmla="*/ 63 h 102"/>
                  <a:gd name="T14" fmla="*/ 4 w 177"/>
                  <a:gd name="T15" fmla="*/ 72 h 102"/>
                  <a:gd name="T16" fmla="*/ 53 w 177"/>
                  <a:gd name="T17" fmla="*/ 9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02">
                    <a:moveTo>
                      <a:pt x="53" y="99"/>
                    </a:moveTo>
                    <a:cubicBezTo>
                      <a:pt x="57" y="102"/>
                      <a:pt x="64" y="102"/>
                      <a:pt x="68" y="99"/>
                    </a:cubicBezTo>
                    <a:cubicBezTo>
                      <a:pt x="173" y="39"/>
                      <a:pt x="173" y="39"/>
                      <a:pt x="173" y="39"/>
                    </a:cubicBezTo>
                    <a:cubicBezTo>
                      <a:pt x="177" y="36"/>
                      <a:pt x="177" y="32"/>
                      <a:pt x="173" y="30"/>
                    </a:cubicBezTo>
                    <a:cubicBezTo>
                      <a:pt x="125" y="2"/>
                      <a:pt x="125" y="2"/>
                      <a:pt x="125" y="2"/>
                    </a:cubicBezTo>
                    <a:cubicBezTo>
                      <a:pt x="121" y="0"/>
                      <a:pt x="114" y="0"/>
                      <a:pt x="110" y="2"/>
                    </a:cubicBezTo>
                    <a:cubicBezTo>
                      <a:pt x="4" y="63"/>
                      <a:pt x="4" y="63"/>
                      <a:pt x="4" y="63"/>
                    </a:cubicBezTo>
                    <a:cubicBezTo>
                      <a:pt x="0" y="65"/>
                      <a:pt x="0" y="69"/>
                      <a:pt x="4" y="72"/>
                    </a:cubicBezTo>
                    <a:lnTo>
                      <a:pt x="53" y="99"/>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6" name="Freeform 89">
                <a:extLst>
                  <a:ext uri="{FF2B5EF4-FFF2-40B4-BE49-F238E27FC236}">
                    <a16:creationId xmlns:a16="http://schemas.microsoft.com/office/drawing/2014/main" id="{CAA4F27A-98E7-0188-E8A1-0CDD6C696D80}"/>
                  </a:ext>
                </a:extLst>
              </p:cNvPr>
              <p:cNvSpPr>
                <a:spLocks/>
              </p:cNvSpPr>
              <p:nvPr/>
            </p:nvSpPr>
            <p:spPr bwMode="auto">
              <a:xfrm>
                <a:off x="13257213" y="6938963"/>
                <a:ext cx="271463" cy="155575"/>
              </a:xfrm>
              <a:custGeom>
                <a:avLst/>
                <a:gdLst>
                  <a:gd name="T0" fmla="*/ 5 w 98"/>
                  <a:gd name="T1" fmla="*/ 40 h 56"/>
                  <a:gd name="T2" fmla="*/ 5 w 98"/>
                  <a:gd name="T3" fmla="*/ 31 h 56"/>
                  <a:gd name="T4" fmla="*/ 55 w 98"/>
                  <a:gd name="T5" fmla="*/ 2 h 56"/>
                  <a:gd name="T6" fmla="*/ 71 w 98"/>
                  <a:gd name="T7" fmla="*/ 2 h 56"/>
                  <a:gd name="T8" fmla="*/ 93 w 98"/>
                  <a:gd name="T9" fmla="*/ 15 h 56"/>
                  <a:gd name="T10" fmla="*/ 94 w 98"/>
                  <a:gd name="T11" fmla="*/ 24 h 56"/>
                  <a:gd name="T12" fmla="*/ 43 w 98"/>
                  <a:gd name="T13" fmla="*/ 53 h 56"/>
                  <a:gd name="T14" fmla="*/ 27 w 98"/>
                  <a:gd name="T15" fmla="*/ 53 h 56"/>
                  <a:gd name="T16" fmla="*/ 5 w 98"/>
                  <a:gd name="T17"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6">
                    <a:moveTo>
                      <a:pt x="5" y="40"/>
                    </a:moveTo>
                    <a:cubicBezTo>
                      <a:pt x="0" y="38"/>
                      <a:pt x="0" y="34"/>
                      <a:pt x="5" y="31"/>
                    </a:cubicBezTo>
                    <a:cubicBezTo>
                      <a:pt x="55" y="2"/>
                      <a:pt x="55" y="2"/>
                      <a:pt x="55" y="2"/>
                    </a:cubicBezTo>
                    <a:cubicBezTo>
                      <a:pt x="59" y="0"/>
                      <a:pt x="66" y="0"/>
                      <a:pt x="71" y="2"/>
                    </a:cubicBezTo>
                    <a:cubicBezTo>
                      <a:pt x="93" y="15"/>
                      <a:pt x="93" y="15"/>
                      <a:pt x="93" y="15"/>
                    </a:cubicBezTo>
                    <a:cubicBezTo>
                      <a:pt x="98" y="18"/>
                      <a:pt x="98" y="22"/>
                      <a:pt x="94" y="24"/>
                    </a:cubicBezTo>
                    <a:cubicBezTo>
                      <a:pt x="43" y="53"/>
                      <a:pt x="43" y="53"/>
                      <a:pt x="43" y="53"/>
                    </a:cubicBezTo>
                    <a:cubicBezTo>
                      <a:pt x="39" y="56"/>
                      <a:pt x="32" y="56"/>
                      <a:pt x="27" y="53"/>
                    </a:cubicBezTo>
                    <a:lnTo>
                      <a:pt x="5" y="40"/>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7" name="Freeform 90">
                <a:extLst>
                  <a:ext uri="{FF2B5EF4-FFF2-40B4-BE49-F238E27FC236}">
                    <a16:creationId xmlns:a16="http://schemas.microsoft.com/office/drawing/2014/main" id="{620794EB-A57F-B713-BF5F-E9163134E837}"/>
                  </a:ext>
                </a:extLst>
              </p:cNvPr>
              <p:cNvSpPr>
                <a:spLocks/>
              </p:cNvSpPr>
              <p:nvPr/>
            </p:nvSpPr>
            <p:spPr bwMode="auto">
              <a:xfrm>
                <a:off x="12958763" y="6997700"/>
                <a:ext cx="368300" cy="212725"/>
              </a:xfrm>
              <a:custGeom>
                <a:avLst/>
                <a:gdLst>
                  <a:gd name="T0" fmla="*/ 4 w 133"/>
                  <a:gd name="T1" fmla="*/ 41 h 77"/>
                  <a:gd name="T2" fmla="*/ 4 w 133"/>
                  <a:gd name="T3" fmla="*/ 32 h 77"/>
                  <a:gd name="T4" fmla="*/ 55 w 133"/>
                  <a:gd name="T5" fmla="*/ 3 h 77"/>
                  <a:gd name="T6" fmla="*/ 70 w 133"/>
                  <a:gd name="T7" fmla="*/ 3 h 77"/>
                  <a:gd name="T8" fmla="*/ 129 w 133"/>
                  <a:gd name="T9" fmla="*/ 36 h 77"/>
                  <a:gd name="T10" fmla="*/ 129 w 133"/>
                  <a:gd name="T11" fmla="*/ 45 h 77"/>
                  <a:gd name="T12" fmla="*/ 78 w 133"/>
                  <a:gd name="T13" fmla="*/ 74 h 77"/>
                  <a:gd name="T14" fmla="*/ 62 w 133"/>
                  <a:gd name="T15" fmla="*/ 74 h 77"/>
                  <a:gd name="T16" fmla="*/ 4 w 133"/>
                  <a:gd name="T17"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77">
                    <a:moveTo>
                      <a:pt x="4" y="41"/>
                    </a:moveTo>
                    <a:cubicBezTo>
                      <a:pt x="0" y="38"/>
                      <a:pt x="0" y="34"/>
                      <a:pt x="4" y="32"/>
                    </a:cubicBezTo>
                    <a:cubicBezTo>
                      <a:pt x="55" y="3"/>
                      <a:pt x="55" y="3"/>
                      <a:pt x="55" y="3"/>
                    </a:cubicBezTo>
                    <a:cubicBezTo>
                      <a:pt x="59" y="0"/>
                      <a:pt x="66" y="0"/>
                      <a:pt x="70" y="3"/>
                    </a:cubicBezTo>
                    <a:cubicBezTo>
                      <a:pt x="129" y="36"/>
                      <a:pt x="129" y="36"/>
                      <a:pt x="129" y="36"/>
                    </a:cubicBezTo>
                    <a:cubicBezTo>
                      <a:pt x="133" y="39"/>
                      <a:pt x="133" y="43"/>
                      <a:pt x="129" y="45"/>
                    </a:cubicBezTo>
                    <a:cubicBezTo>
                      <a:pt x="78" y="74"/>
                      <a:pt x="78" y="74"/>
                      <a:pt x="78" y="74"/>
                    </a:cubicBezTo>
                    <a:cubicBezTo>
                      <a:pt x="74" y="77"/>
                      <a:pt x="67" y="77"/>
                      <a:pt x="62" y="74"/>
                    </a:cubicBezTo>
                    <a:lnTo>
                      <a:pt x="4" y="41"/>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8" name="Freeform 91">
                <a:extLst>
                  <a:ext uri="{FF2B5EF4-FFF2-40B4-BE49-F238E27FC236}">
                    <a16:creationId xmlns:a16="http://schemas.microsoft.com/office/drawing/2014/main" id="{B4CA00A1-7184-853E-9B56-26FDE9EE98AC}"/>
                  </a:ext>
                </a:extLst>
              </p:cNvPr>
              <p:cNvSpPr>
                <a:spLocks/>
              </p:cNvSpPr>
              <p:nvPr/>
            </p:nvSpPr>
            <p:spPr bwMode="auto">
              <a:xfrm>
                <a:off x="12852401" y="7173913"/>
                <a:ext cx="269875" cy="155575"/>
              </a:xfrm>
              <a:custGeom>
                <a:avLst/>
                <a:gdLst>
                  <a:gd name="T0" fmla="*/ 4 w 98"/>
                  <a:gd name="T1" fmla="*/ 40 h 56"/>
                  <a:gd name="T2" fmla="*/ 4 w 98"/>
                  <a:gd name="T3" fmla="*/ 31 h 56"/>
                  <a:gd name="T4" fmla="*/ 55 w 98"/>
                  <a:gd name="T5" fmla="*/ 2 h 56"/>
                  <a:gd name="T6" fmla="*/ 70 w 98"/>
                  <a:gd name="T7" fmla="*/ 2 h 56"/>
                  <a:gd name="T8" fmla="*/ 93 w 98"/>
                  <a:gd name="T9" fmla="*/ 15 h 56"/>
                  <a:gd name="T10" fmla="*/ 93 w 98"/>
                  <a:gd name="T11" fmla="*/ 24 h 56"/>
                  <a:gd name="T12" fmla="*/ 43 w 98"/>
                  <a:gd name="T13" fmla="*/ 53 h 56"/>
                  <a:gd name="T14" fmla="*/ 27 w 98"/>
                  <a:gd name="T15" fmla="*/ 53 h 56"/>
                  <a:gd name="T16" fmla="*/ 4 w 98"/>
                  <a:gd name="T17"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6">
                    <a:moveTo>
                      <a:pt x="4" y="40"/>
                    </a:moveTo>
                    <a:cubicBezTo>
                      <a:pt x="0" y="38"/>
                      <a:pt x="0" y="34"/>
                      <a:pt x="4" y="31"/>
                    </a:cubicBezTo>
                    <a:cubicBezTo>
                      <a:pt x="55" y="2"/>
                      <a:pt x="55" y="2"/>
                      <a:pt x="55" y="2"/>
                    </a:cubicBezTo>
                    <a:cubicBezTo>
                      <a:pt x="59" y="0"/>
                      <a:pt x="66" y="0"/>
                      <a:pt x="70" y="2"/>
                    </a:cubicBezTo>
                    <a:cubicBezTo>
                      <a:pt x="93" y="15"/>
                      <a:pt x="93" y="15"/>
                      <a:pt x="93" y="15"/>
                    </a:cubicBezTo>
                    <a:cubicBezTo>
                      <a:pt x="98" y="18"/>
                      <a:pt x="98" y="22"/>
                      <a:pt x="93" y="24"/>
                    </a:cubicBezTo>
                    <a:cubicBezTo>
                      <a:pt x="43" y="53"/>
                      <a:pt x="43" y="53"/>
                      <a:pt x="43" y="53"/>
                    </a:cubicBezTo>
                    <a:cubicBezTo>
                      <a:pt x="38" y="56"/>
                      <a:pt x="31" y="56"/>
                      <a:pt x="27" y="53"/>
                    </a:cubicBezTo>
                    <a:lnTo>
                      <a:pt x="4" y="40"/>
                    </a:lnTo>
                    <a:close/>
                  </a:path>
                </a:pathLst>
              </a:custGeom>
              <a:solidFill>
                <a:srgbClr val="213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39" name="Freeform 92">
                <a:extLst>
                  <a:ext uri="{FF2B5EF4-FFF2-40B4-BE49-F238E27FC236}">
                    <a16:creationId xmlns:a16="http://schemas.microsoft.com/office/drawing/2014/main" id="{24D7DC56-AE30-8BAB-A07A-A43DCE0743AB}"/>
                  </a:ext>
                </a:extLst>
              </p:cNvPr>
              <p:cNvSpPr>
                <a:spLocks/>
              </p:cNvSpPr>
              <p:nvPr/>
            </p:nvSpPr>
            <p:spPr bwMode="auto">
              <a:xfrm>
                <a:off x="12360276" y="6135688"/>
                <a:ext cx="92075" cy="52388"/>
              </a:xfrm>
              <a:custGeom>
                <a:avLst/>
                <a:gdLst>
                  <a:gd name="T0" fmla="*/ 27 w 33"/>
                  <a:gd name="T1" fmla="*/ 16 h 19"/>
                  <a:gd name="T2" fmla="*/ 6 w 33"/>
                  <a:gd name="T3" fmla="*/ 16 h 19"/>
                  <a:gd name="T4" fmla="*/ 6 w 33"/>
                  <a:gd name="T5" fmla="*/ 3 h 19"/>
                  <a:gd name="T6" fmla="*/ 27 w 33"/>
                  <a:gd name="T7" fmla="*/ 3 h 19"/>
                  <a:gd name="T8" fmla="*/ 27 w 33"/>
                  <a:gd name="T9" fmla="*/ 16 h 19"/>
                </a:gdLst>
                <a:ahLst/>
                <a:cxnLst>
                  <a:cxn ang="0">
                    <a:pos x="T0" y="T1"/>
                  </a:cxn>
                  <a:cxn ang="0">
                    <a:pos x="T2" y="T3"/>
                  </a:cxn>
                  <a:cxn ang="0">
                    <a:pos x="T4" y="T5"/>
                  </a:cxn>
                  <a:cxn ang="0">
                    <a:pos x="T6" y="T7"/>
                  </a:cxn>
                  <a:cxn ang="0">
                    <a:pos x="T8" y="T9"/>
                  </a:cxn>
                </a:cxnLst>
                <a:rect l="0" t="0" r="r" b="b"/>
                <a:pathLst>
                  <a:path w="33" h="19">
                    <a:moveTo>
                      <a:pt x="27" y="16"/>
                    </a:moveTo>
                    <a:cubicBezTo>
                      <a:pt x="21" y="19"/>
                      <a:pt x="12" y="19"/>
                      <a:pt x="6" y="16"/>
                    </a:cubicBezTo>
                    <a:cubicBezTo>
                      <a:pt x="0" y="12"/>
                      <a:pt x="0" y="7"/>
                      <a:pt x="6" y="3"/>
                    </a:cubicBezTo>
                    <a:cubicBezTo>
                      <a:pt x="12" y="0"/>
                      <a:pt x="21" y="0"/>
                      <a:pt x="27" y="3"/>
                    </a:cubicBezTo>
                    <a:cubicBezTo>
                      <a:pt x="33" y="7"/>
                      <a:pt x="33" y="12"/>
                      <a:pt x="27" y="16"/>
                    </a:cubicBez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40" name="Freeform 93">
                <a:extLst>
                  <a:ext uri="{FF2B5EF4-FFF2-40B4-BE49-F238E27FC236}">
                    <a16:creationId xmlns:a16="http://schemas.microsoft.com/office/drawing/2014/main" id="{3F462724-EB82-FAFA-4563-065D946CAD5A}"/>
                  </a:ext>
                </a:extLst>
              </p:cNvPr>
              <p:cNvSpPr>
                <a:spLocks/>
              </p:cNvSpPr>
              <p:nvPr/>
            </p:nvSpPr>
            <p:spPr bwMode="auto">
              <a:xfrm>
                <a:off x="11780838" y="7624763"/>
                <a:ext cx="1968500" cy="715963"/>
              </a:xfrm>
              <a:custGeom>
                <a:avLst/>
                <a:gdLst>
                  <a:gd name="T0" fmla="*/ 1240 w 1240"/>
                  <a:gd name="T1" fmla="*/ 275 h 451"/>
                  <a:gd name="T2" fmla="*/ 1221 w 1240"/>
                  <a:gd name="T3" fmla="*/ 285 h 451"/>
                  <a:gd name="T4" fmla="*/ 1221 w 1240"/>
                  <a:gd name="T5" fmla="*/ 285 h 451"/>
                  <a:gd name="T6" fmla="*/ 763 w 1240"/>
                  <a:gd name="T7" fmla="*/ 23 h 451"/>
                  <a:gd name="T8" fmla="*/ 19 w 1240"/>
                  <a:gd name="T9" fmla="*/ 451 h 451"/>
                  <a:gd name="T10" fmla="*/ 0 w 1240"/>
                  <a:gd name="T11" fmla="*/ 440 h 451"/>
                  <a:gd name="T12" fmla="*/ 763 w 1240"/>
                  <a:gd name="T13" fmla="*/ 0 h 451"/>
                  <a:gd name="T14" fmla="*/ 1240 w 1240"/>
                  <a:gd name="T15" fmla="*/ 275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451">
                    <a:moveTo>
                      <a:pt x="1240" y="275"/>
                    </a:moveTo>
                    <a:lnTo>
                      <a:pt x="1221" y="285"/>
                    </a:lnTo>
                    <a:lnTo>
                      <a:pt x="1221" y="285"/>
                    </a:lnTo>
                    <a:lnTo>
                      <a:pt x="763" y="23"/>
                    </a:lnTo>
                    <a:lnTo>
                      <a:pt x="19" y="451"/>
                    </a:lnTo>
                    <a:lnTo>
                      <a:pt x="0" y="440"/>
                    </a:lnTo>
                    <a:lnTo>
                      <a:pt x="763" y="0"/>
                    </a:lnTo>
                    <a:lnTo>
                      <a:pt x="1240" y="275"/>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41" name="Freeform 94">
                <a:extLst>
                  <a:ext uri="{FF2B5EF4-FFF2-40B4-BE49-F238E27FC236}">
                    <a16:creationId xmlns:a16="http://schemas.microsoft.com/office/drawing/2014/main" id="{935ACFF2-01A2-7486-1613-147C23ACAEFB}"/>
                  </a:ext>
                </a:extLst>
              </p:cNvPr>
              <p:cNvSpPr>
                <a:spLocks/>
              </p:cNvSpPr>
              <p:nvPr/>
            </p:nvSpPr>
            <p:spPr bwMode="auto">
              <a:xfrm>
                <a:off x="11811001" y="7661275"/>
                <a:ext cx="1908175" cy="1098550"/>
              </a:xfrm>
              <a:custGeom>
                <a:avLst/>
                <a:gdLst>
                  <a:gd name="T0" fmla="*/ 1202 w 1202"/>
                  <a:gd name="T1" fmla="*/ 262 h 692"/>
                  <a:gd name="T2" fmla="*/ 457 w 1202"/>
                  <a:gd name="T3" fmla="*/ 692 h 692"/>
                  <a:gd name="T4" fmla="*/ 0 w 1202"/>
                  <a:gd name="T5" fmla="*/ 428 h 692"/>
                  <a:gd name="T6" fmla="*/ 744 w 1202"/>
                  <a:gd name="T7" fmla="*/ 0 h 692"/>
                  <a:gd name="T8" fmla="*/ 1202 w 1202"/>
                  <a:gd name="T9" fmla="*/ 262 h 692"/>
                </a:gdLst>
                <a:ahLst/>
                <a:cxnLst>
                  <a:cxn ang="0">
                    <a:pos x="T0" y="T1"/>
                  </a:cxn>
                  <a:cxn ang="0">
                    <a:pos x="T2" y="T3"/>
                  </a:cxn>
                  <a:cxn ang="0">
                    <a:pos x="T4" y="T5"/>
                  </a:cxn>
                  <a:cxn ang="0">
                    <a:pos x="T6" y="T7"/>
                  </a:cxn>
                  <a:cxn ang="0">
                    <a:pos x="T8" y="T9"/>
                  </a:cxn>
                </a:cxnLst>
                <a:rect l="0" t="0" r="r" b="b"/>
                <a:pathLst>
                  <a:path w="1202" h="692">
                    <a:moveTo>
                      <a:pt x="1202" y="262"/>
                    </a:moveTo>
                    <a:lnTo>
                      <a:pt x="457" y="692"/>
                    </a:lnTo>
                    <a:lnTo>
                      <a:pt x="0" y="428"/>
                    </a:lnTo>
                    <a:lnTo>
                      <a:pt x="744" y="0"/>
                    </a:lnTo>
                    <a:lnTo>
                      <a:pt x="1202" y="262"/>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42" name="Freeform 95">
                <a:extLst>
                  <a:ext uri="{FF2B5EF4-FFF2-40B4-BE49-F238E27FC236}">
                    <a16:creationId xmlns:a16="http://schemas.microsoft.com/office/drawing/2014/main" id="{946B815C-94DC-93F0-E0E0-A1B764850165}"/>
                  </a:ext>
                </a:extLst>
              </p:cNvPr>
              <p:cNvSpPr>
                <a:spLocks/>
              </p:cNvSpPr>
              <p:nvPr/>
            </p:nvSpPr>
            <p:spPr bwMode="auto">
              <a:xfrm>
                <a:off x="8945563" y="7497763"/>
                <a:ext cx="5800725" cy="2024063"/>
              </a:xfrm>
              <a:custGeom>
                <a:avLst/>
                <a:gdLst>
                  <a:gd name="T0" fmla="*/ 2101 w 2101"/>
                  <a:gd name="T1" fmla="*/ 0 h 733"/>
                  <a:gd name="T2" fmla="*/ 2101 w 2101"/>
                  <a:gd name="T3" fmla="*/ 30 h 733"/>
                  <a:gd name="T4" fmla="*/ 2065 w 2101"/>
                  <a:gd name="T5" fmla="*/ 92 h 733"/>
                  <a:gd name="T6" fmla="*/ 1021 w 2101"/>
                  <a:gd name="T7" fmla="*/ 695 h 733"/>
                  <a:gd name="T8" fmla="*/ 810 w 2101"/>
                  <a:gd name="T9" fmla="*/ 695 h 733"/>
                  <a:gd name="T10" fmla="*/ 0 w 2101"/>
                  <a:gd name="T11" fmla="*/ 228 h 733"/>
                  <a:gd name="T12" fmla="*/ 0 w 2101"/>
                  <a:gd name="T13" fmla="*/ 198 h 733"/>
                  <a:gd name="T14" fmla="*/ 26 w 2101"/>
                  <a:gd name="T15" fmla="*/ 213 h 733"/>
                  <a:gd name="T16" fmla="*/ 810 w 2101"/>
                  <a:gd name="T17" fmla="*/ 665 h 733"/>
                  <a:gd name="T18" fmla="*/ 1021 w 2101"/>
                  <a:gd name="T19" fmla="*/ 665 h 733"/>
                  <a:gd name="T20" fmla="*/ 2065 w 2101"/>
                  <a:gd name="T21" fmla="*/ 62 h 733"/>
                  <a:gd name="T22" fmla="*/ 2099 w 2101"/>
                  <a:gd name="T23" fmla="*/ 15 h 733"/>
                  <a:gd name="T24" fmla="*/ 2101 w 2101"/>
                  <a:gd name="T25"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1" h="733">
                    <a:moveTo>
                      <a:pt x="2101" y="0"/>
                    </a:moveTo>
                    <a:cubicBezTo>
                      <a:pt x="2101" y="30"/>
                      <a:pt x="2101" y="30"/>
                      <a:pt x="2101" y="30"/>
                    </a:cubicBezTo>
                    <a:cubicBezTo>
                      <a:pt x="2101" y="54"/>
                      <a:pt x="2089" y="78"/>
                      <a:pt x="2065" y="92"/>
                    </a:cubicBezTo>
                    <a:cubicBezTo>
                      <a:pt x="1021" y="695"/>
                      <a:pt x="1021" y="695"/>
                      <a:pt x="1021" y="695"/>
                    </a:cubicBezTo>
                    <a:cubicBezTo>
                      <a:pt x="955" y="733"/>
                      <a:pt x="875" y="733"/>
                      <a:pt x="810" y="695"/>
                    </a:cubicBezTo>
                    <a:cubicBezTo>
                      <a:pt x="0" y="228"/>
                      <a:pt x="0" y="228"/>
                      <a:pt x="0" y="228"/>
                    </a:cubicBezTo>
                    <a:cubicBezTo>
                      <a:pt x="0" y="198"/>
                      <a:pt x="0" y="198"/>
                      <a:pt x="0" y="198"/>
                    </a:cubicBezTo>
                    <a:cubicBezTo>
                      <a:pt x="26" y="213"/>
                      <a:pt x="26" y="213"/>
                      <a:pt x="26" y="213"/>
                    </a:cubicBezTo>
                    <a:cubicBezTo>
                      <a:pt x="810" y="665"/>
                      <a:pt x="810" y="665"/>
                      <a:pt x="810" y="665"/>
                    </a:cubicBezTo>
                    <a:cubicBezTo>
                      <a:pt x="875" y="703"/>
                      <a:pt x="955" y="703"/>
                      <a:pt x="1021" y="665"/>
                    </a:cubicBezTo>
                    <a:cubicBezTo>
                      <a:pt x="2065" y="62"/>
                      <a:pt x="2065" y="62"/>
                      <a:pt x="2065" y="62"/>
                    </a:cubicBezTo>
                    <a:cubicBezTo>
                      <a:pt x="2084" y="51"/>
                      <a:pt x="2096" y="34"/>
                      <a:pt x="2099" y="15"/>
                    </a:cubicBezTo>
                    <a:cubicBezTo>
                      <a:pt x="2100" y="10"/>
                      <a:pt x="2101" y="5"/>
                      <a:pt x="2101" y="0"/>
                    </a:cubicBezTo>
                    <a:close/>
                  </a:path>
                </a:pathLst>
              </a:custGeom>
              <a:solidFill>
                <a:srgbClr val="C1C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sp>
            <p:nvSpPr>
              <p:cNvPr id="243" name="Freeform 251">
                <a:extLst>
                  <a:ext uri="{FF2B5EF4-FFF2-40B4-BE49-F238E27FC236}">
                    <a16:creationId xmlns:a16="http://schemas.microsoft.com/office/drawing/2014/main" id="{21C74ECC-4B5A-CFDC-6BED-166E4192B943}"/>
                  </a:ext>
                </a:extLst>
              </p:cNvPr>
              <p:cNvSpPr>
                <a:spLocks/>
              </p:cNvSpPr>
              <p:nvPr/>
            </p:nvSpPr>
            <p:spPr bwMode="auto">
              <a:xfrm>
                <a:off x="9756776" y="3963988"/>
                <a:ext cx="1662113" cy="2892425"/>
              </a:xfrm>
              <a:custGeom>
                <a:avLst/>
                <a:gdLst>
                  <a:gd name="T0" fmla="*/ 1047 w 1047"/>
                  <a:gd name="T1" fmla="*/ 0 h 1822"/>
                  <a:gd name="T2" fmla="*/ 0 w 1047"/>
                  <a:gd name="T3" fmla="*/ 602 h 1822"/>
                  <a:gd name="T4" fmla="*/ 0 w 1047"/>
                  <a:gd name="T5" fmla="*/ 1720 h 1822"/>
                  <a:gd name="T6" fmla="*/ 186 w 1047"/>
                  <a:gd name="T7" fmla="*/ 1822 h 1822"/>
                  <a:gd name="T8" fmla="*/ 197 w 1047"/>
                  <a:gd name="T9" fmla="*/ 1815 h 1822"/>
                  <a:gd name="T10" fmla="*/ 1047 w 1047"/>
                  <a:gd name="T11" fmla="*/ 1324 h 1822"/>
                  <a:gd name="T12" fmla="*/ 1047 w 1047"/>
                  <a:gd name="T13" fmla="*/ 0 h 1822"/>
                </a:gdLst>
                <a:ahLst/>
                <a:cxnLst>
                  <a:cxn ang="0">
                    <a:pos x="T0" y="T1"/>
                  </a:cxn>
                  <a:cxn ang="0">
                    <a:pos x="T2" y="T3"/>
                  </a:cxn>
                  <a:cxn ang="0">
                    <a:pos x="T4" y="T5"/>
                  </a:cxn>
                  <a:cxn ang="0">
                    <a:pos x="T6" y="T7"/>
                  </a:cxn>
                  <a:cxn ang="0">
                    <a:pos x="T8" y="T9"/>
                  </a:cxn>
                  <a:cxn ang="0">
                    <a:pos x="T10" y="T11"/>
                  </a:cxn>
                  <a:cxn ang="0">
                    <a:pos x="T12" y="T13"/>
                  </a:cxn>
                </a:cxnLst>
                <a:rect l="0" t="0" r="r" b="b"/>
                <a:pathLst>
                  <a:path w="1047" h="1822">
                    <a:moveTo>
                      <a:pt x="1047" y="0"/>
                    </a:moveTo>
                    <a:lnTo>
                      <a:pt x="0" y="602"/>
                    </a:lnTo>
                    <a:lnTo>
                      <a:pt x="0" y="1720"/>
                    </a:lnTo>
                    <a:lnTo>
                      <a:pt x="186" y="1822"/>
                    </a:lnTo>
                    <a:lnTo>
                      <a:pt x="197" y="1815"/>
                    </a:lnTo>
                    <a:lnTo>
                      <a:pt x="1047" y="1324"/>
                    </a:lnTo>
                    <a:lnTo>
                      <a:pt x="10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228554">
                  <a:defRPr/>
                </a:pPr>
                <a:endParaRPr lang="en-US" sz="900">
                  <a:solidFill>
                    <a:srgbClr val="172144"/>
                  </a:solidFill>
                  <a:latin typeface="Open Sans Light"/>
                </a:endParaRPr>
              </a:p>
            </p:txBody>
          </p:sp>
        </p:grpSp>
        <p:sp>
          <p:nvSpPr>
            <p:cNvPr id="325" name="TextBox 324">
              <a:extLst>
                <a:ext uri="{FF2B5EF4-FFF2-40B4-BE49-F238E27FC236}">
                  <a16:creationId xmlns:a16="http://schemas.microsoft.com/office/drawing/2014/main" id="{0D8543BD-D265-A3D2-9391-2BDA993510E2}"/>
                </a:ext>
              </a:extLst>
            </p:cNvPr>
            <p:cNvSpPr txBox="1"/>
            <p:nvPr/>
          </p:nvSpPr>
          <p:spPr>
            <a:xfrm rot="19900243">
              <a:off x="5256534" y="2217459"/>
              <a:ext cx="1303169" cy="400110"/>
            </a:xfrm>
            <a:prstGeom prst="rect">
              <a:avLst/>
            </a:prstGeom>
            <a:noFill/>
          </p:spPr>
          <p:txBody>
            <a:bodyPr wrap="square" rtlCol="0">
              <a:spAutoFit/>
            </a:bodyPr>
            <a:lstStyle/>
            <a:p>
              <a:r>
                <a:rPr lang="en-US" altLang="zh-CN" sz="2000" i="1" dirty="0"/>
                <a:t>MACRO</a:t>
              </a:r>
              <a:endParaRPr lang="zh-CN" altLang="en-US" sz="2000" i="1" dirty="0"/>
            </a:p>
          </p:txBody>
        </p:sp>
      </p:grpSp>
      <p:cxnSp>
        <p:nvCxnSpPr>
          <p:cNvPr id="328" name="Connector: Elbow 327">
            <a:extLst>
              <a:ext uri="{FF2B5EF4-FFF2-40B4-BE49-F238E27FC236}">
                <a16:creationId xmlns:a16="http://schemas.microsoft.com/office/drawing/2014/main" id="{268F67F9-21B2-187D-E861-8F9213521730}"/>
              </a:ext>
            </a:extLst>
          </p:cNvPr>
          <p:cNvCxnSpPr>
            <a:cxnSpLocks/>
          </p:cNvCxnSpPr>
          <p:nvPr/>
        </p:nvCxnSpPr>
        <p:spPr>
          <a:xfrm>
            <a:off x="2683311" y="2348836"/>
            <a:ext cx="2473788" cy="256919"/>
          </a:xfrm>
          <a:prstGeom prst="bentConnector3">
            <a:avLst>
              <a:gd name="adj1" fmla="val 50000"/>
            </a:avLst>
          </a:prstGeom>
          <a:ln w="28575" cap="rnd" cmpd="sng">
            <a:solidFill>
              <a:srgbClr val="45B058"/>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2" name="Connector: Elbow 331">
            <a:extLst>
              <a:ext uri="{FF2B5EF4-FFF2-40B4-BE49-F238E27FC236}">
                <a16:creationId xmlns:a16="http://schemas.microsoft.com/office/drawing/2014/main" id="{DEE48DA9-C84F-46B2-402F-5B839E70A00C}"/>
              </a:ext>
            </a:extLst>
          </p:cNvPr>
          <p:cNvCxnSpPr>
            <a:cxnSpLocks/>
          </p:cNvCxnSpPr>
          <p:nvPr/>
        </p:nvCxnSpPr>
        <p:spPr>
          <a:xfrm flipV="1">
            <a:off x="2647832" y="3132121"/>
            <a:ext cx="2509267" cy="382441"/>
          </a:xfrm>
          <a:prstGeom prst="bentConnector3">
            <a:avLst>
              <a:gd name="adj1" fmla="val 50000"/>
            </a:avLst>
          </a:prstGeom>
          <a:ln w="28575" cap="rnd" cmpd="sng">
            <a:solidFill>
              <a:srgbClr val="45B058"/>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5" name="Connector: Elbow 334">
            <a:extLst>
              <a:ext uri="{FF2B5EF4-FFF2-40B4-BE49-F238E27FC236}">
                <a16:creationId xmlns:a16="http://schemas.microsoft.com/office/drawing/2014/main" id="{08D4CCB6-16F5-007B-AA77-C8BBF3066B26}"/>
              </a:ext>
            </a:extLst>
          </p:cNvPr>
          <p:cNvCxnSpPr>
            <a:cxnSpLocks/>
          </p:cNvCxnSpPr>
          <p:nvPr/>
        </p:nvCxnSpPr>
        <p:spPr>
          <a:xfrm>
            <a:off x="6330631" y="2407525"/>
            <a:ext cx="3506182" cy="807195"/>
          </a:xfrm>
          <a:prstGeom prst="bentConnector3">
            <a:avLst>
              <a:gd name="adj1" fmla="val 50000"/>
            </a:avLst>
          </a:prstGeom>
          <a:ln w="38100" cap="rnd" cmpd="sng">
            <a:solidFill>
              <a:srgbClr val="FE8E3A"/>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17121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accel="20000" fill="hold" nodeType="withEffect" p14:presetBounceEnd="60000">
                                      <p:stCondLst>
                                        <p:cond delay="400"/>
                                      </p:stCondLst>
                                      <p:childTnLst>
                                        <p:set>
                                          <p:cBhvr>
                                            <p:cTn id="18" dur="1" fill="hold">
                                              <p:stCondLst>
                                                <p:cond delay="0"/>
                                              </p:stCondLst>
                                            </p:cTn>
                                            <p:tgtEl>
                                              <p:spTgt spid="297"/>
                                            </p:tgtEl>
                                            <p:attrNameLst>
                                              <p:attrName>style.visibility</p:attrName>
                                            </p:attrNameLst>
                                          </p:cBhvr>
                                          <p:to>
                                            <p:strVal val="visible"/>
                                          </p:to>
                                        </p:set>
                                        <p:anim calcmode="lin" valueType="num" p14:bounceEnd="60000">
                                          <p:cBhvr additive="base">
                                            <p:cTn id="19" dur="1500" fill="hold"/>
                                            <p:tgtEl>
                                              <p:spTgt spid="297"/>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297"/>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14:presetBounceEnd="60000">
                                      <p:stCondLst>
                                        <p:cond delay="500"/>
                                      </p:stCondLst>
                                      <p:childTnLst>
                                        <p:set>
                                          <p:cBhvr>
                                            <p:cTn id="22" dur="1" fill="hold">
                                              <p:stCondLst>
                                                <p:cond delay="0"/>
                                              </p:stCondLst>
                                            </p:cTn>
                                            <p:tgtEl>
                                              <p:spTgt spid="303"/>
                                            </p:tgtEl>
                                            <p:attrNameLst>
                                              <p:attrName>style.visibility</p:attrName>
                                            </p:attrNameLst>
                                          </p:cBhvr>
                                          <p:to>
                                            <p:strVal val="visible"/>
                                          </p:to>
                                        </p:set>
                                        <p:anim calcmode="lin" valueType="num" p14:bounceEnd="60000">
                                          <p:cBhvr additive="base">
                                            <p:cTn id="23" dur="1500" fill="hold"/>
                                            <p:tgtEl>
                                              <p:spTgt spid="303"/>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303"/>
                                            </p:tgtEl>
                                            <p:attrNameLst>
                                              <p:attrName>ppt_y</p:attrName>
                                            </p:attrNameLst>
                                          </p:cBhvr>
                                          <p:tavLst>
                                            <p:tav tm="0">
                                              <p:val>
                                                <p:strVal val="0-#ppt_h/2"/>
                                              </p:val>
                                            </p:tav>
                                            <p:tav tm="100000">
                                              <p:val>
                                                <p:strVal val="#ppt_y"/>
                                              </p:val>
                                            </p:tav>
                                          </p:tavLst>
                                        </p:anim>
                                      </p:childTnLst>
                                    </p:cTn>
                                  </p:par>
                                  <p:par>
                                    <p:cTn id="25" presetID="2" presetClass="entr" presetSubtype="1" accel="20000" fill="hold" nodeType="withEffect" p14:presetBounceEnd="60000">
                                      <p:stCondLst>
                                        <p:cond delay="400"/>
                                      </p:stCondLst>
                                      <p:childTnLst>
                                        <p:set>
                                          <p:cBhvr>
                                            <p:cTn id="26" dur="1" fill="hold">
                                              <p:stCondLst>
                                                <p:cond delay="0"/>
                                              </p:stCondLst>
                                            </p:cTn>
                                            <p:tgtEl>
                                              <p:spTgt spid="12"/>
                                            </p:tgtEl>
                                            <p:attrNameLst>
                                              <p:attrName>style.visibility</p:attrName>
                                            </p:attrNameLst>
                                          </p:cBhvr>
                                          <p:to>
                                            <p:strVal val="visible"/>
                                          </p:to>
                                        </p:set>
                                        <p:anim calcmode="lin" valueType="num" p14:bounceEnd="60000">
                                          <p:cBhvr additive="base">
                                            <p:cTn id="27" dur="1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28" dur="15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accel="20000" fill="hold" nodeType="withEffect" p14:presetBounceEnd="60000">
                                      <p:stCondLst>
                                        <p:cond delay="500"/>
                                      </p:stCondLst>
                                      <p:childTnLst>
                                        <p:set>
                                          <p:cBhvr>
                                            <p:cTn id="30" dur="1" fill="hold">
                                              <p:stCondLst>
                                                <p:cond delay="0"/>
                                              </p:stCondLst>
                                            </p:cTn>
                                            <p:tgtEl>
                                              <p:spTgt spid="66"/>
                                            </p:tgtEl>
                                            <p:attrNameLst>
                                              <p:attrName>style.visibility</p:attrName>
                                            </p:attrNameLst>
                                          </p:cBhvr>
                                          <p:to>
                                            <p:strVal val="visible"/>
                                          </p:to>
                                        </p:set>
                                        <p:anim calcmode="lin" valueType="num" p14:bounceEnd="60000">
                                          <p:cBhvr additive="base">
                                            <p:cTn id="31" dur="1500" fill="hold"/>
                                            <p:tgtEl>
                                              <p:spTgt spid="66"/>
                                            </p:tgtEl>
                                            <p:attrNameLst>
                                              <p:attrName>ppt_x</p:attrName>
                                            </p:attrNameLst>
                                          </p:cBhvr>
                                          <p:tavLst>
                                            <p:tav tm="0">
                                              <p:val>
                                                <p:strVal val="#ppt_x"/>
                                              </p:val>
                                            </p:tav>
                                            <p:tav tm="100000">
                                              <p:val>
                                                <p:strVal val="#ppt_x"/>
                                              </p:val>
                                            </p:tav>
                                          </p:tavLst>
                                        </p:anim>
                                        <p:anim calcmode="lin" valueType="num" p14:bounceEnd="60000">
                                          <p:cBhvr additive="base">
                                            <p:cTn id="32" dur="1500" fill="hold"/>
                                            <p:tgtEl>
                                              <p:spTgt spid="66"/>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328"/>
                                            </p:tgtEl>
                                            <p:attrNameLst>
                                              <p:attrName>style.visibility</p:attrName>
                                            </p:attrNameLst>
                                          </p:cBhvr>
                                          <p:to>
                                            <p:strVal val="visible"/>
                                          </p:to>
                                        </p:set>
                                        <p:animEffect transition="in" filter="fade">
                                          <p:cBhvr>
                                            <p:cTn id="36" dur="500"/>
                                            <p:tgtEl>
                                              <p:spTgt spid="328"/>
                                            </p:tgtEl>
                                          </p:cBhvr>
                                        </p:animEffect>
                                      </p:childTnLst>
                                    </p:cTn>
                                  </p:par>
                                  <p:par>
                                    <p:cTn id="37" presetID="10" presetClass="entr" presetSubtype="0" fill="hold" nodeType="withEffect">
                                      <p:stCondLst>
                                        <p:cond delay="0"/>
                                      </p:stCondLst>
                                      <p:childTnLst>
                                        <p:set>
                                          <p:cBhvr>
                                            <p:cTn id="38" dur="1" fill="hold">
                                              <p:stCondLst>
                                                <p:cond delay="0"/>
                                              </p:stCondLst>
                                            </p:cTn>
                                            <p:tgtEl>
                                              <p:spTgt spid="332"/>
                                            </p:tgtEl>
                                            <p:attrNameLst>
                                              <p:attrName>style.visibility</p:attrName>
                                            </p:attrNameLst>
                                          </p:cBhvr>
                                          <p:to>
                                            <p:strVal val="visible"/>
                                          </p:to>
                                        </p:set>
                                        <p:animEffect transition="in" filter="fade">
                                          <p:cBhvr>
                                            <p:cTn id="39" dur="500"/>
                                            <p:tgtEl>
                                              <p:spTgt spid="332"/>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335"/>
                                            </p:tgtEl>
                                            <p:attrNameLst>
                                              <p:attrName>style.visibility</p:attrName>
                                            </p:attrNameLst>
                                          </p:cBhvr>
                                          <p:to>
                                            <p:strVal val="visible"/>
                                          </p:to>
                                        </p:set>
                                        <p:anim calcmode="lin" valueType="num">
                                          <p:cBhvr additive="base">
                                            <p:cTn id="44" dur="500"/>
                                            <p:tgtEl>
                                              <p:spTgt spid="335"/>
                                            </p:tgtEl>
                                            <p:attrNameLst>
                                              <p:attrName>ppt_x</p:attrName>
                                            </p:attrNameLst>
                                          </p:cBhvr>
                                          <p:tavLst>
                                            <p:tav tm="0">
                                              <p:val>
                                                <p:strVal val="#ppt_x-#ppt_w*1.125000"/>
                                              </p:val>
                                            </p:tav>
                                            <p:tav tm="100000">
                                              <p:val>
                                                <p:strVal val="#ppt_x"/>
                                              </p:val>
                                            </p:tav>
                                          </p:tavLst>
                                        </p:anim>
                                        <p:animEffect transition="in" filter="wipe(right)">
                                          <p:cBhvr>
                                            <p:cTn id="45" dur="500"/>
                                            <p:tgtEl>
                                              <p:spTgt spid="335"/>
                                            </p:tgtEl>
                                          </p:cBhvr>
                                        </p:animEffect>
                                      </p:childTnLst>
                                    </p:cTn>
                                  </p:par>
                                </p:childTnLst>
                              </p:cTn>
                            </p:par>
                            <p:par>
                              <p:cTn id="46" fill="hold">
                                <p:stCondLst>
                                  <p:cond delay="500"/>
                                </p:stCondLst>
                                <p:childTnLst>
                                  <p:par>
                                    <p:cTn id="47" presetID="12" presetClass="entr" presetSubtype="8" fill="hold" nodeType="afterEffect">
                                      <p:stCondLst>
                                        <p:cond delay="0"/>
                                      </p:stCondLst>
                                      <p:childTnLst>
                                        <p:set>
                                          <p:cBhvr>
                                            <p:cTn id="48" dur="1" fill="hold">
                                              <p:stCondLst>
                                                <p:cond delay="0"/>
                                              </p:stCondLst>
                                            </p:cTn>
                                            <p:tgtEl>
                                              <p:spTgt spid="324"/>
                                            </p:tgtEl>
                                            <p:attrNameLst>
                                              <p:attrName>style.visibility</p:attrName>
                                            </p:attrNameLst>
                                          </p:cBhvr>
                                          <p:to>
                                            <p:strVal val="visible"/>
                                          </p:to>
                                        </p:set>
                                        <p:anim calcmode="lin" valueType="num">
                                          <p:cBhvr additive="base">
                                            <p:cTn id="49" dur="500"/>
                                            <p:tgtEl>
                                              <p:spTgt spid="324"/>
                                            </p:tgtEl>
                                            <p:attrNameLst>
                                              <p:attrName>ppt_x</p:attrName>
                                            </p:attrNameLst>
                                          </p:cBhvr>
                                          <p:tavLst>
                                            <p:tav tm="0">
                                              <p:val>
                                                <p:strVal val="#ppt_x-#ppt_w*1.125000"/>
                                              </p:val>
                                            </p:tav>
                                            <p:tav tm="100000">
                                              <p:val>
                                                <p:strVal val="#ppt_x"/>
                                              </p:val>
                                            </p:tav>
                                          </p:tavLst>
                                        </p:anim>
                                        <p:animEffect transition="in" filter="wipe(right)">
                                          <p:cBhvr>
                                            <p:cTn id="50" dur="500"/>
                                            <p:tgtEl>
                                              <p:spTgt spid="324"/>
                                            </p:tgtEl>
                                          </p:cBhvr>
                                        </p:animEffect>
                                      </p:childTnLst>
                                    </p:cTn>
                                  </p:par>
                                </p:childTnLst>
                              </p:cTn>
                            </p:par>
                            <p:par>
                              <p:cTn id="51" fill="hold">
                                <p:stCondLst>
                                  <p:cond delay="1000"/>
                                </p:stCondLst>
                                <p:childTnLst>
                                  <p:par>
                                    <p:cTn id="52" presetID="12" presetClass="entr" presetSubtype="8" fill="hold" nodeType="afterEffect">
                                      <p:stCondLst>
                                        <p:cond delay="0"/>
                                      </p:stCondLst>
                                      <p:childTnLst>
                                        <p:set>
                                          <p:cBhvr>
                                            <p:cTn id="53" dur="1" fill="hold">
                                              <p:stCondLst>
                                                <p:cond delay="0"/>
                                              </p:stCondLst>
                                            </p:cTn>
                                            <p:tgtEl>
                                              <p:spTgt spid="322"/>
                                            </p:tgtEl>
                                            <p:attrNameLst>
                                              <p:attrName>style.visibility</p:attrName>
                                            </p:attrNameLst>
                                          </p:cBhvr>
                                          <p:to>
                                            <p:strVal val="visible"/>
                                          </p:to>
                                        </p:set>
                                        <p:anim calcmode="lin" valueType="num">
                                          <p:cBhvr additive="base">
                                            <p:cTn id="54" dur="500"/>
                                            <p:tgtEl>
                                              <p:spTgt spid="322"/>
                                            </p:tgtEl>
                                            <p:attrNameLst>
                                              <p:attrName>ppt_x</p:attrName>
                                            </p:attrNameLst>
                                          </p:cBhvr>
                                          <p:tavLst>
                                            <p:tav tm="0">
                                              <p:val>
                                                <p:strVal val="#ppt_x-#ppt_w*1.125000"/>
                                              </p:val>
                                            </p:tav>
                                            <p:tav tm="100000">
                                              <p:val>
                                                <p:strVal val="#ppt_x"/>
                                              </p:val>
                                            </p:tav>
                                          </p:tavLst>
                                        </p:anim>
                                        <p:animEffect transition="in" filter="wipe(right)">
                                          <p:cBhvr>
                                            <p:cTn id="55"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accel="20000" fill="hold" nodeType="withEffect">
                                      <p:stCondLst>
                                        <p:cond delay="400"/>
                                      </p:stCondLst>
                                      <p:childTnLst>
                                        <p:set>
                                          <p:cBhvr>
                                            <p:cTn id="18" dur="1" fill="hold">
                                              <p:stCondLst>
                                                <p:cond delay="0"/>
                                              </p:stCondLst>
                                            </p:cTn>
                                            <p:tgtEl>
                                              <p:spTgt spid="297"/>
                                            </p:tgtEl>
                                            <p:attrNameLst>
                                              <p:attrName>style.visibility</p:attrName>
                                            </p:attrNameLst>
                                          </p:cBhvr>
                                          <p:to>
                                            <p:strVal val="visible"/>
                                          </p:to>
                                        </p:set>
                                        <p:anim calcmode="lin" valueType="num">
                                          <p:cBhvr additive="base">
                                            <p:cTn id="19" dur="1500" fill="hold"/>
                                            <p:tgtEl>
                                              <p:spTgt spid="297"/>
                                            </p:tgtEl>
                                            <p:attrNameLst>
                                              <p:attrName>ppt_x</p:attrName>
                                            </p:attrNameLst>
                                          </p:cBhvr>
                                          <p:tavLst>
                                            <p:tav tm="0">
                                              <p:val>
                                                <p:strVal val="#ppt_x"/>
                                              </p:val>
                                            </p:tav>
                                            <p:tav tm="100000">
                                              <p:val>
                                                <p:strVal val="#ppt_x"/>
                                              </p:val>
                                            </p:tav>
                                          </p:tavLst>
                                        </p:anim>
                                        <p:anim calcmode="lin" valueType="num">
                                          <p:cBhvr additive="base">
                                            <p:cTn id="20" dur="1500" fill="hold"/>
                                            <p:tgtEl>
                                              <p:spTgt spid="297"/>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stCondLst>
                                        <p:cond delay="500"/>
                                      </p:stCondLst>
                                      <p:childTnLst>
                                        <p:set>
                                          <p:cBhvr>
                                            <p:cTn id="22" dur="1" fill="hold">
                                              <p:stCondLst>
                                                <p:cond delay="0"/>
                                              </p:stCondLst>
                                            </p:cTn>
                                            <p:tgtEl>
                                              <p:spTgt spid="303"/>
                                            </p:tgtEl>
                                            <p:attrNameLst>
                                              <p:attrName>style.visibility</p:attrName>
                                            </p:attrNameLst>
                                          </p:cBhvr>
                                          <p:to>
                                            <p:strVal val="visible"/>
                                          </p:to>
                                        </p:set>
                                        <p:anim calcmode="lin" valueType="num">
                                          <p:cBhvr additive="base">
                                            <p:cTn id="23" dur="1500" fill="hold"/>
                                            <p:tgtEl>
                                              <p:spTgt spid="303"/>
                                            </p:tgtEl>
                                            <p:attrNameLst>
                                              <p:attrName>ppt_x</p:attrName>
                                            </p:attrNameLst>
                                          </p:cBhvr>
                                          <p:tavLst>
                                            <p:tav tm="0">
                                              <p:val>
                                                <p:strVal val="#ppt_x"/>
                                              </p:val>
                                            </p:tav>
                                            <p:tav tm="100000">
                                              <p:val>
                                                <p:strVal val="#ppt_x"/>
                                              </p:val>
                                            </p:tav>
                                          </p:tavLst>
                                        </p:anim>
                                        <p:anim calcmode="lin" valueType="num">
                                          <p:cBhvr additive="base">
                                            <p:cTn id="24" dur="1500" fill="hold"/>
                                            <p:tgtEl>
                                              <p:spTgt spid="303"/>
                                            </p:tgtEl>
                                            <p:attrNameLst>
                                              <p:attrName>ppt_y</p:attrName>
                                            </p:attrNameLst>
                                          </p:cBhvr>
                                          <p:tavLst>
                                            <p:tav tm="0">
                                              <p:val>
                                                <p:strVal val="0-#ppt_h/2"/>
                                              </p:val>
                                            </p:tav>
                                            <p:tav tm="100000">
                                              <p:val>
                                                <p:strVal val="#ppt_y"/>
                                              </p:val>
                                            </p:tav>
                                          </p:tavLst>
                                        </p:anim>
                                      </p:childTnLst>
                                    </p:cTn>
                                  </p:par>
                                  <p:par>
                                    <p:cTn id="25" presetID="2" presetClass="entr" presetSubtype="1" accel="20000" fill="hold" nodeType="withEffect">
                                      <p:stCondLst>
                                        <p:cond delay="4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500" fill="hold"/>
                                            <p:tgtEl>
                                              <p:spTgt spid="12"/>
                                            </p:tgtEl>
                                            <p:attrNameLst>
                                              <p:attrName>ppt_x</p:attrName>
                                            </p:attrNameLst>
                                          </p:cBhvr>
                                          <p:tavLst>
                                            <p:tav tm="0">
                                              <p:val>
                                                <p:strVal val="#ppt_x"/>
                                              </p:val>
                                            </p:tav>
                                            <p:tav tm="100000">
                                              <p:val>
                                                <p:strVal val="#ppt_x"/>
                                              </p:val>
                                            </p:tav>
                                          </p:tavLst>
                                        </p:anim>
                                        <p:anim calcmode="lin" valueType="num">
                                          <p:cBhvr additive="base">
                                            <p:cTn id="28" dur="15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accel="20000" fill="hold" nodeType="withEffect">
                                      <p:stCondLst>
                                        <p:cond delay="50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500" fill="hold"/>
                                            <p:tgtEl>
                                              <p:spTgt spid="66"/>
                                            </p:tgtEl>
                                            <p:attrNameLst>
                                              <p:attrName>ppt_x</p:attrName>
                                            </p:attrNameLst>
                                          </p:cBhvr>
                                          <p:tavLst>
                                            <p:tav tm="0">
                                              <p:val>
                                                <p:strVal val="#ppt_x"/>
                                              </p:val>
                                            </p:tav>
                                            <p:tav tm="100000">
                                              <p:val>
                                                <p:strVal val="#ppt_x"/>
                                              </p:val>
                                            </p:tav>
                                          </p:tavLst>
                                        </p:anim>
                                        <p:anim calcmode="lin" valueType="num">
                                          <p:cBhvr additive="base">
                                            <p:cTn id="32" dur="1500" fill="hold"/>
                                            <p:tgtEl>
                                              <p:spTgt spid="66"/>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328"/>
                                            </p:tgtEl>
                                            <p:attrNameLst>
                                              <p:attrName>style.visibility</p:attrName>
                                            </p:attrNameLst>
                                          </p:cBhvr>
                                          <p:to>
                                            <p:strVal val="visible"/>
                                          </p:to>
                                        </p:set>
                                        <p:animEffect transition="in" filter="fade">
                                          <p:cBhvr>
                                            <p:cTn id="36" dur="500"/>
                                            <p:tgtEl>
                                              <p:spTgt spid="328"/>
                                            </p:tgtEl>
                                          </p:cBhvr>
                                        </p:animEffect>
                                      </p:childTnLst>
                                    </p:cTn>
                                  </p:par>
                                  <p:par>
                                    <p:cTn id="37" presetID="10" presetClass="entr" presetSubtype="0" fill="hold" nodeType="withEffect">
                                      <p:stCondLst>
                                        <p:cond delay="0"/>
                                      </p:stCondLst>
                                      <p:childTnLst>
                                        <p:set>
                                          <p:cBhvr>
                                            <p:cTn id="38" dur="1" fill="hold">
                                              <p:stCondLst>
                                                <p:cond delay="0"/>
                                              </p:stCondLst>
                                            </p:cTn>
                                            <p:tgtEl>
                                              <p:spTgt spid="332"/>
                                            </p:tgtEl>
                                            <p:attrNameLst>
                                              <p:attrName>style.visibility</p:attrName>
                                            </p:attrNameLst>
                                          </p:cBhvr>
                                          <p:to>
                                            <p:strVal val="visible"/>
                                          </p:to>
                                        </p:set>
                                        <p:animEffect transition="in" filter="fade">
                                          <p:cBhvr>
                                            <p:cTn id="39" dur="500"/>
                                            <p:tgtEl>
                                              <p:spTgt spid="332"/>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335"/>
                                            </p:tgtEl>
                                            <p:attrNameLst>
                                              <p:attrName>style.visibility</p:attrName>
                                            </p:attrNameLst>
                                          </p:cBhvr>
                                          <p:to>
                                            <p:strVal val="visible"/>
                                          </p:to>
                                        </p:set>
                                        <p:anim calcmode="lin" valueType="num">
                                          <p:cBhvr additive="base">
                                            <p:cTn id="44" dur="500"/>
                                            <p:tgtEl>
                                              <p:spTgt spid="335"/>
                                            </p:tgtEl>
                                            <p:attrNameLst>
                                              <p:attrName>ppt_x</p:attrName>
                                            </p:attrNameLst>
                                          </p:cBhvr>
                                          <p:tavLst>
                                            <p:tav tm="0">
                                              <p:val>
                                                <p:strVal val="#ppt_x-#ppt_w*1.125000"/>
                                              </p:val>
                                            </p:tav>
                                            <p:tav tm="100000">
                                              <p:val>
                                                <p:strVal val="#ppt_x"/>
                                              </p:val>
                                            </p:tav>
                                          </p:tavLst>
                                        </p:anim>
                                        <p:animEffect transition="in" filter="wipe(right)">
                                          <p:cBhvr>
                                            <p:cTn id="45" dur="500"/>
                                            <p:tgtEl>
                                              <p:spTgt spid="335"/>
                                            </p:tgtEl>
                                          </p:cBhvr>
                                        </p:animEffect>
                                      </p:childTnLst>
                                    </p:cTn>
                                  </p:par>
                                </p:childTnLst>
                              </p:cTn>
                            </p:par>
                            <p:par>
                              <p:cTn id="46" fill="hold">
                                <p:stCondLst>
                                  <p:cond delay="500"/>
                                </p:stCondLst>
                                <p:childTnLst>
                                  <p:par>
                                    <p:cTn id="47" presetID="12" presetClass="entr" presetSubtype="8" fill="hold" nodeType="afterEffect">
                                      <p:stCondLst>
                                        <p:cond delay="0"/>
                                      </p:stCondLst>
                                      <p:childTnLst>
                                        <p:set>
                                          <p:cBhvr>
                                            <p:cTn id="48" dur="1" fill="hold">
                                              <p:stCondLst>
                                                <p:cond delay="0"/>
                                              </p:stCondLst>
                                            </p:cTn>
                                            <p:tgtEl>
                                              <p:spTgt spid="324"/>
                                            </p:tgtEl>
                                            <p:attrNameLst>
                                              <p:attrName>style.visibility</p:attrName>
                                            </p:attrNameLst>
                                          </p:cBhvr>
                                          <p:to>
                                            <p:strVal val="visible"/>
                                          </p:to>
                                        </p:set>
                                        <p:anim calcmode="lin" valueType="num">
                                          <p:cBhvr additive="base">
                                            <p:cTn id="49" dur="500"/>
                                            <p:tgtEl>
                                              <p:spTgt spid="324"/>
                                            </p:tgtEl>
                                            <p:attrNameLst>
                                              <p:attrName>ppt_x</p:attrName>
                                            </p:attrNameLst>
                                          </p:cBhvr>
                                          <p:tavLst>
                                            <p:tav tm="0">
                                              <p:val>
                                                <p:strVal val="#ppt_x-#ppt_w*1.125000"/>
                                              </p:val>
                                            </p:tav>
                                            <p:tav tm="100000">
                                              <p:val>
                                                <p:strVal val="#ppt_x"/>
                                              </p:val>
                                            </p:tav>
                                          </p:tavLst>
                                        </p:anim>
                                        <p:animEffect transition="in" filter="wipe(right)">
                                          <p:cBhvr>
                                            <p:cTn id="50" dur="500"/>
                                            <p:tgtEl>
                                              <p:spTgt spid="324"/>
                                            </p:tgtEl>
                                          </p:cBhvr>
                                        </p:animEffect>
                                      </p:childTnLst>
                                    </p:cTn>
                                  </p:par>
                                </p:childTnLst>
                              </p:cTn>
                            </p:par>
                            <p:par>
                              <p:cTn id="51" fill="hold">
                                <p:stCondLst>
                                  <p:cond delay="1000"/>
                                </p:stCondLst>
                                <p:childTnLst>
                                  <p:par>
                                    <p:cTn id="52" presetID="12" presetClass="entr" presetSubtype="8" fill="hold" nodeType="afterEffect">
                                      <p:stCondLst>
                                        <p:cond delay="0"/>
                                      </p:stCondLst>
                                      <p:childTnLst>
                                        <p:set>
                                          <p:cBhvr>
                                            <p:cTn id="53" dur="1" fill="hold">
                                              <p:stCondLst>
                                                <p:cond delay="0"/>
                                              </p:stCondLst>
                                            </p:cTn>
                                            <p:tgtEl>
                                              <p:spTgt spid="322"/>
                                            </p:tgtEl>
                                            <p:attrNameLst>
                                              <p:attrName>style.visibility</p:attrName>
                                            </p:attrNameLst>
                                          </p:cBhvr>
                                          <p:to>
                                            <p:strVal val="visible"/>
                                          </p:to>
                                        </p:set>
                                        <p:anim calcmode="lin" valueType="num">
                                          <p:cBhvr additive="base">
                                            <p:cTn id="54" dur="500"/>
                                            <p:tgtEl>
                                              <p:spTgt spid="322"/>
                                            </p:tgtEl>
                                            <p:attrNameLst>
                                              <p:attrName>ppt_x</p:attrName>
                                            </p:attrNameLst>
                                          </p:cBhvr>
                                          <p:tavLst>
                                            <p:tav tm="0">
                                              <p:val>
                                                <p:strVal val="#ppt_x-#ppt_w*1.125000"/>
                                              </p:val>
                                            </p:tav>
                                            <p:tav tm="100000">
                                              <p:val>
                                                <p:strVal val="#ppt_x"/>
                                              </p:val>
                                            </p:tav>
                                          </p:tavLst>
                                        </p:anim>
                                        <p:animEffect transition="in" filter="wipe(right)">
                                          <p:cBhvr>
                                            <p:cTn id="55"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Line 7"/>
          <p:cNvSpPr>
            <a:spLocks noChangeShapeType="1"/>
          </p:cNvSpPr>
          <p:nvPr/>
        </p:nvSpPr>
        <p:spPr bwMode="auto">
          <a:xfrm flipH="1">
            <a:off x="6396567" y="2006601"/>
            <a:ext cx="2117" cy="4163484"/>
          </a:xfrm>
          <a:prstGeom prst="line">
            <a:avLst/>
          </a:prstGeom>
          <a:noFill/>
          <a:ln w="9525" cap="flat" cmpd="sng">
            <a:solidFill>
              <a:srgbClr val="D9D9D9"/>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609585">
              <a:defRPr/>
            </a:pPr>
            <a:endParaRPr lang="es-ES" sz="1600">
              <a:latin typeface="+mn-ea"/>
              <a:sym typeface="Helvetica" charset="0"/>
            </a:endParaRPr>
          </a:p>
        </p:txBody>
      </p:sp>
      <p:sp>
        <p:nvSpPr>
          <p:cNvPr id="46090" name="AutoShape 10"/>
          <p:cNvSpPr/>
          <p:nvPr/>
        </p:nvSpPr>
        <p:spPr bwMode="auto">
          <a:xfrm>
            <a:off x="7757584" y="2681242"/>
            <a:ext cx="3049753" cy="463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p:spPr>
        <p:txBody>
          <a:bodyPr vert="horz" lIns="0" tIns="0" rIns="0" bIns="0" rtlCol="0" anchor="t" anchorCtr="0">
            <a:noAutofit/>
          </a:bodyPr>
          <a:lstStyle/>
          <a:p>
            <a:pPr>
              <a:lnSpc>
                <a:spcPct val="95000"/>
              </a:lnSpc>
              <a:spcBef>
                <a:spcPct val="0"/>
              </a:spcBef>
            </a:pPr>
            <a:r>
              <a:rPr lang="en-US" altLang="zh-CN" sz="2000" b="1" dirty="0">
                <a:solidFill>
                  <a:srgbClr val="002068"/>
                </a:solidFill>
                <a:ea typeface="+mj-ea"/>
                <a:cs typeface="+mj-cs"/>
              </a:rPr>
              <a:t>Minute to execute</a:t>
            </a:r>
            <a:endParaRPr lang="es-ES" altLang="zh-CN" sz="2000" b="1" dirty="0">
              <a:solidFill>
                <a:srgbClr val="002068"/>
              </a:solidFill>
              <a:ea typeface="+mj-ea"/>
              <a:cs typeface="+mj-cs"/>
            </a:endParaRPr>
          </a:p>
        </p:txBody>
      </p:sp>
      <p:sp>
        <p:nvSpPr>
          <p:cNvPr id="3" name="AutoShape 12"/>
          <p:cNvSpPr/>
          <p:nvPr/>
        </p:nvSpPr>
        <p:spPr bwMode="auto">
          <a:xfrm>
            <a:off x="6604001" y="3331851"/>
            <a:ext cx="1016000" cy="1341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0959" tIns="60959" rIns="60959" bIns="60959"/>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r>
              <a:rPr lang="es-ES" altLang="zh-CN" sz="7200" b="1" dirty="0">
                <a:solidFill>
                  <a:schemeClr val="accent3"/>
                </a:solidFill>
                <a:latin typeface="Agency FB" panose="020B0503020202020204" pitchFamily="34" charset="0"/>
                <a:ea typeface="+mn-ea"/>
                <a:sym typeface="Bebas Neue" panose="020B0606020202050201" pitchFamily="34" charset="0"/>
              </a:rPr>
              <a:t>40</a:t>
            </a:r>
            <a:endParaRPr lang="es-ES" altLang="zh-CN" sz="2133" b="1" dirty="0">
              <a:solidFill>
                <a:schemeClr val="accent3"/>
              </a:solidFill>
              <a:latin typeface="Agency FB" panose="020B0503020202020204" pitchFamily="34" charset="0"/>
              <a:ea typeface="+mn-ea"/>
            </a:endParaRPr>
          </a:p>
        </p:txBody>
      </p:sp>
      <p:sp>
        <p:nvSpPr>
          <p:cNvPr id="46095" name="AutoShape 15"/>
          <p:cNvSpPr/>
          <p:nvPr/>
        </p:nvSpPr>
        <p:spPr bwMode="auto">
          <a:xfrm>
            <a:off x="6604001" y="4572001"/>
            <a:ext cx="1016000" cy="1341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0959" tIns="60959" rIns="60959" bIns="60959"/>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r>
              <a:rPr lang="es-ES" altLang="zh-CN" sz="7200" b="1" dirty="0">
                <a:solidFill>
                  <a:schemeClr val="accent2"/>
                </a:solidFill>
                <a:latin typeface="Agency FB" panose="020B0503020202020204" pitchFamily="34" charset="0"/>
                <a:ea typeface="+mn-ea"/>
                <a:sym typeface="Bebas Neue" panose="020B0606020202050201" pitchFamily="34" charset="0"/>
              </a:rPr>
              <a:t>95</a:t>
            </a:r>
            <a:endParaRPr lang="es-ES" altLang="zh-CN" sz="2133" b="1" dirty="0">
              <a:solidFill>
                <a:schemeClr val="accent2"/>
              </a:solidFill>
              <a:latin typeface="Agency FB" panose="020B0503020202020204" pitchFamily="34" charset="0"/>
              <a:ea typeface="+mn-ea"/>
            </a:endParaRPr>
          </a:p>
        </p:txBody>
      </p:sp>
      <p:grpSp>
        <p:nvGrpSpPr>
          <p:cNvPr id="46089" name="Group 18"/>
          <p:cNvGrpSpPr/>
          <p:nvPr/>
        </p:nvGrpSpPr>
        <p:grpSpPr bwMode="auto">
          <a:xfrm>
            <a:off x="406400" y="2209800"/>
            <a:ext cx="5647267" cy="3194051"/>
            <a:chOff x="0" y="0"/>
            <a:chExt cx="4235626" cy="2396251"/>
          </a:xfrm>
        </p:grpSpPr>
        <p:pic>
          <p:nvPicPr>
            <p:cNvPr id="46099" name="Picture 19" descr="macbook.e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35626" cy="2396251"/>
            </a:xfrm>
            <a:prstGeom prst="rect">
              <a:avLst/>
            </a:prstGeom>
            <a:noFill/>
            <a:ln>
              <a:noFill/>
            </a:ln>
            <a:effectLst>
              <a:outerShdw blurRad="203200" dist="38100" dir="13500000" algn="c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nvGrpSpPr>
            <p:cNvPr id="46092" name="Group 20"/>
            <p:cNvGrpSpPr/>
            <p:nvPr/>
          </p:nvGrpSpPr>
          <p:grpSpPr bwMode="auto">
            <a:xfrm>
              <a:off x="621475" y="152401"/>
              <a:ext cx="2971800" cy="1905001"/>
              <a:chOff x="0" y="-1"/>
              <a:chExt cx="2971800" cy="1905001"/>
            </a:xfrm>
          </p:grpSpPr>
          <p:sp>
            <p:nvSpPr>
              <p:cNvPr id="46101" name="AutoShape 21"/>
              <p:cNvSpPr/>
              <p:nvPr/>
            </p:nvSpPr>
            <p:spPr bwMode="auto">
              <a:xfrm>
                <a:off x="691561" y="970171"/>
                <a:ext cx="1274253" cy="934829"/>
              </a:xfrm>
              <a:custGeom>
                <a:avLst/>
                <a:gdLst>
                  <a:gd name="T0" fmla="*/ 637127 w 21600"/>
                  <a:gd name="T1" fmla="*/ 467415 h 21600"/>
                  <a:gd name="T2" fmla="*/ 637127 w 21600"/>
                  <a:gd name="T3" fmla="*/ 467415 h 21600"/>
                  <a:gd name="T4" fmla="*/ 637127 w 21600"/>
                  <a:gd name="T5" fmla="*/ 467415 h 21600"/>
                  <a:gd name="T6" fmla="*/ 637127 w 21600"/>
                  <a:gd name="T7" fmla="*/ 46741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05" y="8284"/>
                    </a:moveTo>
                    <a:cubicBezTo>
                      <a:pt x="2329" y="8284"/>
                      <a:pt x="2752" y="8284"/>
                      <a:pt x="3176" y="8580"/>
                    </a:cubicBezTo>
                    <a:cubicBezTo>
                      <a:pt x="3176" y="8580"/>
                      <a:pt x="3176" y="8580"/>
                      <a:pt x="3176" y="8580"/>
                    </a:cubicBezTo>
                    <a:cubicBezTo>
                      <a:pt x="4023" y="9468"/>
                      <a:pt x="4447" y="9764"/>
                      <a:pt x="5082" y="9468"/>
                    </a:cubicBezTo>
                    <a:cubicBezTo>
                      <a:pt x="5082" y="0"/>
                      <a:pt x="5082" y="0"/>
                      <a:pt x="5082" y="0"/>
                    </a:cubicBezTo>
                    <a:cubicBezTo>
                      <a:pt x="21600" y="0"/>
                      <a:pt x="21600" y="0"/>
                      <a:pt x="21600" y="0"/>
                    </a:cubicBezTo>
                    <a:cubicBezTo>
                      <a:pt x="21600" y="21599"/>
                      <a:pt x="21600" y="21599"/>
                      <a:pt x="21600" y="21599"/>
                    </a:cubicBezTo>
                    <a:cubicBezTo>
                      <a:pt x="5082" y="21599"/>
                      <a:pt x="5082" y="21599"/>
                      <a:pt x="5082" y="21599"/>
                    </a:cubicBezTo>
                    <a:cubicBezTo>
                      <a:pt x="5082" y="12427"/>
                      <a:pt x="5082" y="12427"/>
                      <a:pt x="5082" y="12427"/>
                    </a:cubicBezTo>
                    <a:cubicBezTo>
                      <a:pt x="4447" y="12131"/>
                      <a:pt x="4023" y="12427"/>
                      <a:pt x="3176" y="13019"/>
                    </a:cubicBezTo>
                    <a:cubicBezTo>
                      <a:pt x="3176" y="13019"/>
                      <a:pt x="3176" y="13019"/>
                      <a:pt x="3176" y="13019"/>
                    </a:cubicBezTo>
                    <a:cubicBezTo>
                      <a:pt x="2752" y="13315"/>
                      <a:pt x="2329" y="13610"/>
                      <a:pt x="1905" y="13610"/>
                    </a:cubicBezTo>
                    <a:cubicBezTo>
                      <a:pt x="847" y="13610"/>
                      <a:pt x="0" y="12427"/>
                      <a:pt x="0" y="10947"/>
                    </a:cubicBezTo>
                    <a:cubicBezTo>
                      <a:pt x="0" y="9468"/>
                      <a:pt x="847" y="8284"/>
                      <a:pt x="1905" y="8284"/>
                    </a:cubicBezTo>
                  </a:path>
                </a:pathLst>
              </a:custGeom>
              <a:solidFill>
                <a:srgbClr val="F7931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02" name="AutoShape 22"/>
              <p:cNvSpPr/>
              <p:nvPr/>
            </p:nvSpPr>
            <p:spPr bwMode="auto">
              <a:xfrm>
                <a:off x="1630483" y="968672"/>
                <a:ext cx="1336876" cy="936327"/>
              </a:xfrm>
              <a:custGeom>
                <a:avLst/>
                <a:gdLst>
                  <a:gd name="T0" fmla="*/ 668438 w 21600"/>
                  <a:gd name="T1" fmla="*/ 468164 h 21600"/>
                  <a:gd name="T2" fmla="*/ 668438 w 21600"/>
                  <a:gd name="T3" fmla="*/ 468164 h 21600"/>
                  <a:gd name="T4" fmla="*/ 668438 w 21600"/>
                  <a:gd name="T5" fmla="*/ 468164 h 21600"/>
                  <a:gd name="T6" fmla="*/ 668438 w 21600"/>
                  <a:gd name="T7" fmla="*/ 4681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7" y="8284"/>
                    </a:moveTo>
                    <a:cubicBezTo>
                      <a:pt x="2516" y="8284"/>
                      <a:pt x="2935" y="8284"/>
                      <a:pt x="3355" y="8580"/>
                    </a:cubicBezTo>
                    <a:cubicBezTo>
                      <a:pt x="3355" y="8580"/>
                      <a:pt x="3355" y="8580"/>
                      <a:pt x="3355" y="8580"/>
                    </a:cubicBezTo>
                    <a:cubicBezTo>
                      <a:pt x="4194" y="9468"/>
                      <a:pt x="4613" y="9764"/>
                      <a:pt x="5242" y="9468"/>
                    </a:cubicBezTo>
                    <a:cubicBezTo>
                      <a:pt x="5242" y="0"/>
                      <a:pt x="5242" y="0"/>
                      <a:pt x="5242" y="0"/>
                    </a:cubicBezTo>
                    <a:cubicBezTo>
                      <a:pt x="21600" y="0"/>
                      <a:pt x="21600" y="0"/>
                      <a:pt x="21600" y="0"/>
                    </a:cubicBezTo>
                    <a:cubicBezTo>
                      <a:pt x="21600" y="21599"/>
                      <a:pt x="21600" y="21599"/>
                      <a:pt x="21600" y="21599"/>
                    </a:cubicBezTo>
                    <a:cubicBezTo>
                      <a:pt x="5242" y="21599"/>
                      <a:pt x="5242" y="21599"/>
                      <a:pt x="5242" y="21599"/>
                    </a:cubicBezTo>
                    <a:cubicBezTo>
                      <a:pt x="5242" y="12427"/>
                      <a:pt x="5242" y="12427"/>
                      <a:pt x="5242" y="12427"/>
                    </a:cubicBezTo>
                    <a:cubicBezTo>
                      <a:pt x="4613" y="12131"/>
                      <a:pt x="4194" y="12427"/>
                      <a:pt x="3355" y="13019"/>
                    </a:cubicBezTo>
                    <a:cubicBezTo>
                      <a:pt x="3355" y="13019"/>
                      <a:pt x="3355" y="13019"/>
                      <a:pt x="3355" y="13019"/>
                    </a:cubicBezTo>
                    <a:cubicBezTo>
                      <a:pt x="2935" y="13315"/>
                      <a:pt x="2516" y="13610"/>
                      <a:pt x="2097" y="13610"/>
                    </a:cubicBezTo>
                    <a:cubicBezTo>
                      <a:pt x="1048" y="13610"/>
                      <a:pt x="0" y="12427"/>
                      <a:pt x="0" y="10947"/>
                    </a:cubicBezTo>
                    <a:cubicBezTo>
                      <a:pt x="0" y="9468"/>
                      <a:pt x="1048" y="8284"/>
                      <a:pt x="2097" y="8284"/>
                    </a:cubicBezTo>
                    <a:close/>
                  </a:path>
                </a:pathLst>
              </a:custGeom>
              <a:solidFill>
                <a:srgbClr val="1C9FB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03" name="AutoShape 23"/>
              <p:cNvSpPr/>
              <p:nvPr/>
            </p:nvSpPr>
            <p:spPr bwMode="auto">
              <a:xfrm>
                <a:off x="1952621" y="5130"/>
                <a:ext cx="1019179" cy="1259853"/>
              </a:xfrm>
              <a:custGeom>
                <a:avLst/>
                <a:gdLst>
                  <a:gd name="T0" fmla="*/ 509589 w 21600"/>
                  <a:gd name="T1" fmla="*/ 629927 h 21600"/>
                  <a:gd name="T2" fmla="*/ 509589 w 21600"/>
                  <a:gd name="T3" fmla="*/ 629927 h 21600"/>
                  <a:gd name="T4" fmla="*/ 509589 w 21600"/>
                  <a:gd name="T5" fmla="*/ 629927 h 21600"/>
                  <a:gd name="T6" fmla="*/ 509589 w 21600"/>
                  <a:gd name="T7" fmla="*/ 62992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6597"/>
                    </a:moveTo>
                    <a:cubicBezTo>
                      <a:pt x="21600" y="0"/>
                      <a:pt x="21600" y="0"/>
                      <a:pt x="21600" y="0"/>
                    </a:cubicBezTo>
                    <a:cubicBezTo>
                      <a:pt x="0" y="0"/>
                      <a:pt x="0" y="0"/>
                      <a:pt x="0" y="0"/>
                    </a:cubicBezTo>
                    <a:cubicBezTo>
                      <a:pt x="0" y="16597"/>
                      <a:pt x="0" y="16597"/>
                      <a:pt x="0" y="16597"/>
                    </a:cubicBezTo>
                    <a:cubicBezTo>
                      <a:pt x="9257" y="16597"/>
                      <a:pt x="9257" y="16597"/>
                      <a:pt x="9257" y="16597"/>
                    </a:cubicBezTo>
                    <a:cubicBezTo>
                      <a:pt x="9537" y="17052"/>
                      <a:pt x="9537" y="17507"/>
                      <a:pt x="8696" y="18416"/>
                    </a:cubicBezTo>
                    <a:cubicBezTo>
                      <a:pt x="8696" y="18416"/>
                      <a:pt x="8696" y="18416"/>
                      <a:pt x="8696" y="18416"/>
                    </a:cubicBezTo>
                    <a:cubicBezTo>
                      <a:pt x="8415" y="18644"/>
                      <a:pt x="8135" y="19098"/>
                      <a:pt x="8135" y="19553"/>
                    </a:cubicBezTo>
                    <a:cubicBezTo>
                      <a:pt x="8135" y="20690"/>
                      <a:pt x="9257" y="21600"/>
                      <a:pt x="10940" y="21600"/>
                    </a:cubicBezTo>
                    <a:cubicBezTo>
                      <a:pt x="12342" y="21600"/>
                      <a:pt x="13464" y="20690"/>
                      <a:pt x="13464" y="19553"/>
                    </a:cubicBezTo>
                    <a:cubicBezTo>
                      <a:pt x="13464" y="19098"/>
                      <a:pt x="13464" y="18644"/>
                      <a:pt x="13184" y="18416"/>
                    </a:cubicBezTo>
                    <a:cubicBezTo>
                      <a:pt x="13184" y="18416"/>
                      <a:pt x="13184" y="18416"/>
                      <a:pt x="13184" y="18416"/>
                    </a:cubicBezTo>
                    <a:cubicBezTo>
                      <a:pt x="12342" y="17507"/>
                      <a:pt x="12062" y="17052"/>
                      <a:pt x="12342" y="16597"/>
                    </a:cubicBezTo>
                    <a:lnTo>
                      <a:pt x="21600" y="16597"/>
                    </a:lnTo>
                    <a:close/>
                  </a:path>
                </a:pathLst>
              </a:custGeom>
              <a:solidFill>
                <a:srgbClr val="45C1A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04" name="AutoShape 24"/>
              <p:cNvSpPr/>
              <p:nvPr/>
            </p:nvSpPr>
            <p:spPr bwMode="auto">
              <a:xfrm>
                <a:off x="979441" y="5130"/>
                <a:ext cx="1291019" cy="967233"/>
              </a:xfrm>
              <a:custGeom>
                <a:avLst/>
                <a:gdLst>
                  <a:gd name="T0" fmla="*/ 645510 w 21600"/>
                  <a:gd name="T1" fmla="*/ 483616 h 21600"/>
                  <a:gd name="T2" fmla="*/ 645510 w 21600"/>
                  <a:gd name="T3" fmla="*/ 483616 h 21600"/>
                  <a:gd name="T4" fmla="*/ 645510 w 21600"/>
                  <a:gd name="T5" fmla="*/ 483616 h 21600"/>
                  <a:gd name="T6" fmla="*/ 645510 w 21600"/>
                  <a:gd name="T7" fmla="*/ 48361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675" y="7989"/>
                    </a:moveTo>
                    <a:cubicBezTo>
                      <a:pt x="19033" y="7989"/>
                      <a:pt x="18605" y="8284"/>
                      <a:pt x="18392" y="8580"/>
                    </a:cubicBezTo>
                    <a:cubicBezTo>
                      <a:pt x="18392" y="8580"/>
                      <a:pt x="18392" y="8580"/>
                      <a:pt x="18392" y="8580"/>
                    </a:cubicBezTo>
                    <a:cubicBezTo>
                      <a:pt x="17536" y="9172"/>
                      <a:pt x="17108" y="9468"/>
                      <a:pt x="16467" y="9172"/>
                    </a:cubicBezTo>
                    <a:cubicBezTo>
                      <a:pt x="16467" y="0"/>
                      <a:pt x="16467" y="0"/>
                      <a:pt x="16467" y="0"/>
                    </a:cubicBezTo>
                    <a:cubicBezTo>
                      <a:pt x="0" y="0"/>
                      <a:pt x="0" y="0"/>
                      <a:pt x="0" y="0"/>
                    </a:cubicBezTo>
                    <a:cubicBezTo>
                      <a:pt x="0" y="21599"/>
                      <a:pt x="0" y="21599"/>
                      <a:pt x="0" y="21599"/>
                    </a:cubicBezTo>
                    <a:cubicBezTo>
                      <a:pt x="16467" y="21599"/>
                      <a:pt x="16467" y="21599"/>
                      <a:pt x="16467" y="21599"/>
                    </a:cubicBezTo>
                    <a:cubicBezTo>
                      <a:pt x="16467" y="12131"/>
                      <a:pt x="16467" y="12131"/>
                      <a:pt x="16467" y="12131"/>
                    </a:cubicBezTo>
                    <a:cubicBezTo>
                      <a:pt x="17108" y="11835"/>
                      <a:pt x="17536" y="12131"/>
                      <a:pt x="18392" y="12723"/>
                    </a:cubicBezTo>
                    <a:cubicBezTo>
                      <a:pt x="18392" y="12723"/>
                      <a:pt x="18392" y="12723"/>
                      <a:pt x="18392" y="12723"/>
                    </a:cubicBezTo>
                    <a:cubicBezTo>
                      <a:pt x="18605" y="13315"/>
                      <a:pt x="19033" y="13315"/>
                      <a:pt x="19675" y="13315"/>
                    </a:cubicBezTo>
                    <a:cubicBezTo>
                      <a:pt x="20744" y="13315"/>
                      <a:pt x="21600" y="12131"/>
                      <a:pt x="21600" y="10652"/>
                    </a:cubicBezTo>
                    <a:cubicBezTo>
                      <a:pt x="21600" y="9172"/>
                      <a:pt x="20744" y="7989"/>
                      <a:pt x="19675" y="7989"/>
                    </a:cubicBezTo>
                  </a:path>
                </a:pathLst>
              </a:custGeom>
              <a:solidFill>
                <a:srgbClr val="FEC11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05" name="AutoShape 25"/>
              <p:cNvSpPr/>
              <p:nvPr/>
            </p:nvSpPr>
            <p:spPr bwMode="auto">
              <a:xfrm>
                <a:off x="0" y="-1"/>
                <a:ext cx="1303594" cy="967234"/>
              </a:xfrm>
              <a:custGeom>
                <a:avLst/>
                <a:gdLst>
                  <a:gd name="T0" fmla="*/ 651797 w 21600"/>
                  <a:gd name="T1" fmla="*/ 483617 h 21600"/>
                  <a:gd name="T2" fmla="*/ 651797 w 21600"/>
                  <a:gd name="T3" fmla="*/ 483617 h 21600"/>
                  <a:gd name="T4" fmla="*/ 651797 w 21600"/>
                  <a:gd name="T5" fmla="*/ 483617 h 21600"/>
                  <a:gd name="T6" fmla="*/ 651797 w 21600"/>
                  <a:gd name="T7" fmla="*/ 48361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482" y="7989"/>
                    </a:moveTo>
                    <a:cubicBezTo>
                      <a:pt x="19058" y="7989"/>
                      <a:pt x="18635" y="8284"/>
                      <a:pt x="18211" y="8580"/>
                    </a:cubicBezTo>
                    <a:cubicBezTo>
                      <a:pt x="18211" y="8580"/>
                      <a:pt x="18211" y="8580"/>
                      <a:pt x="18211" y="8580"/>
                    </a:cubicBezTo>
                    <a:cubicBezTo>
                      <a:pt x="17576" y="9172"/>
                      <a:pt x="16941" y="9468"/>
                      <a:pt x="16517" y="9172"/>
                    </a:cubicBezTo>
                    <a:cubicBezTo>
                      <a:pt x="16517" y="0"/>
                      <a:pt x="16517" y="0"/>
                      <a:pt x="16517" y="0"/>
                    </a:cubicBezTo>
                    <a:cubicBezTo>
                      <a:pt x="0" y="0"/>
                      <a:pt x="0" y="0"/>
                      <a:pt x="0" y="0"/>
                    </a:cubicBezTo>
                    <a:cubicBezTo>
                      <a:pt x="0" y="21599"/>
                      <a:pt x="0" y="21599"/>
                      <a:pt x="0" y="21599"/>
                    </a:cubicBezTo>
                    <a:cubicBezTo>
                      <a:pt x="16517" y="21599"/>
                      <a:pt x="16517" y="21599"/>
                      <a:pt x="16517" y="21599"/>
                    </a:cubicBezTo>
                    <a:cubicBezTo>
                      <a:pt x="16517" y="12131"/>
                      <a:pt x="16517" y="12131"/>
                      <a:pt x="16517" y="12131"/>
                    </a:cubicBezTo>
                    <a:cubicBezTo>
                      <a:pt x="16941" y="11835"/>
                      <a:pt x="17576" y="12131"/>
                      <a:pt x="18211" y="12723"/>
                    </a:cubicBezTo>
                    <a:cubicBezTo>
                      <a:pt x="18211" y="12723"/>
                      <a:pt x="18211" y="12723"/>
                      <a:pt x="18211" y="12723"/>
                    </a:cubicBezTo>
                    <a:cubicBezTo>
                      <a:pt x="18635" y="13315"/>
                      <a:pt x="19058" y="13315"/>
                      <a:pt x="19482" y="13315"/>
                    </a:cubicBezTo>
                    <a:cubicBezTo>
                      <a:pt x="20541" y="13315"/>
                      <a:pt x="21600" y="12131"/>
                      <a:pt x="21600" y="10652"/>
                    </a:cubicBezTo>
                    <a:cubicBezTo>
                      <a:pt x="21600" y="9172"/>
                      <a:pt x="20541" y="7989"/>
                      <a:pt x="19482" y="7989"/>
                    </a:cubicBezTo>
                  </a:path>
                </a:pathLst>
              </a:custGeom>
              <a:solidFill>
                <a:srgbClr val="66ACB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06" name="AutoShape 26"/>
              <p:cNvSpPr/>
              <p:nvPr/>
            </p:nvSpPr>
            <p:spPr bwMode="auto">
              <a:xfrm>
                <a:off x="228025" y="249109"/>
                <a:ext cx="474319" cy="433131"/>
              </a:xfrm>
              <a:custGeom>
                <a:avLst/>
                <a:gdLst>
                  <a:gd name="T0" fmla="*/ 237160 w 21294"/>
                  <a:gd name="T1" fmla="*/ 221268 h 21368"/>
                  <a:gd name="T2" fmla="*/ 237160 w 21294"/>
                  <a:gd name="T3" fmla="*/ 221268 h 21368"/>
                  <a:gd name="T4" fmla="*/ 237160 w 21294"/>
                  <a:gd name="T5" fmla="*/ 221268 h 21368"/>
                  <a:gd name="T6" fmla="*/ 237160 w 21294"/>
                  <a:gd name="T7" fmla="*/ 221268 h 21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4" h="21368">
                    <a:moveTo>
                      <a:pt x="21172" y="2696"/>
                    </a:moveTo>
                    <a:cubicBezTo>
                      <a:pt x="19238" y="500"/>
                      <a:pt x="19238" y="500"/>
                      <a:pt x="19238" y="500"/>
                    </a:cubicBezTo>
                    <a:cubicBezTo>
                      <a:pt x="18916" y="134"/>
                      <a:pt x="18593" y="134"/>
                      <a:pt x="18271" y="500"/>
                    </a:cubicBezTo>
                    <a:cubicBezTo>
                      <a:pt x="18110" y="683"/>
                      <a:pt x="18110" y="866"/>
                      <a:pt x="18110" y="1049"/>
                    </a:cubicBezTo>
                    <a:cubicBezTo>
                      <a:pt x="17948" y="1049"/>
                      <a:pt x="17787" y="1232"/>
                      <a:pt x="17626" y="1232"/>
                    </a:cubicBezTo>
                    <a:cubicBezTo>
                      <a:pt x="17626" y="1232"/>
                      <a:pt x="17626" y="1232"/>
                      <a:pt x="17626" y="1232"/>
                    </a:cubicBezTo>
                    <a:cubicBezTo>
                      <a:pt x="12790" y="6906"/>
                      <a:pt x="12790" y="6906"/>
                      <a:pt x="12790" y="6906"/>
                    </a:cubicBezTo>
                    <a:cubicBezTo>
                      <a:pt x="12790" y="7273"/>
                      <a:pt x="12629" y="7822"/>
                      <a:pt x="12468" y="8188"/>
                    </a:cubicBezTo>
                    <a:cubicBezTo>
                      <a:pt x="12951" y="8920"/>
                      <a:pt x="12951" y="8920"/>
                      <a:pt x="12951" y="8920"/>
                    </a:cubicBezTo>
                    <a:cubicBezTo>
                      <a:pt x="12951" y="8920"/>
                      <a:pt x="12951" y="8920"/>
                      <a:pt x="12951" y="8920"/>
                    </a:cubicBezTo>
                    <a:cubicBezTo>
                      <a:pt x="12951" y="8920"/>
                      <a:pt x="12951" y="8920"/>
                      <a:pt x="12951" y="8920"/>
                    </a:cubicBezTo>
                    <a:cubicBezTo>
                      <a:pt x="11984" y="10201"/>
                      <a:pt x="11984" y="10201"/>
                      <a:pt x="11984" y="10201"/>
                    </a:cubicBezTo>
                    <a:cubicBezTo>
                      <a:pt x="8438" y="6174"/>
                      <a:pt x="8438" y="6174"/>
                      <a:pt x="8438" y="6174"/>
                    </a:cubicBezTo>
                    <a:cubicBezTo>
                      <a:pt x="8760" y="4527"/>
                      <a:pt x="8438" y="2696"/>
                      <a:pt x="7310" y="1415"/>
                    </a:cubicBezTo>
                    <a:cubicBezTo>
                      <a:pt x="6181" y="134"/>
                      <a:pt x="4569" y="-232"/>
                      <a:pt x="3119" y="134"/>
                    </a:cubicBezTo>
                    <a:cubicBezTo>
                      <a:pt x="5536" y="2879"/>
                      <a:pt x="5536" y="2879"/>
                      <a:pt x="5536" y="2879"/>
                    </a:cubicBezTo>
                    <a:cubicBezTo>
                      <a:pt x="4892" y="5625"/>
                      <a:pt x="4892" y="5625"/>
                      <a:pt x="4892" y="5625"/>
                    </a:cubicBezTo>
                    <a:cubicBezTo>
                      <a:pt x="2635" y="6357"/>
                      <a:pt x="2635" y="6357"/>
                      <a:pt x="2635" y="6357"/>
                    </a:cubicBezTo>
                    <a:cubicBezTo>
                      <a:pt x="217" y="3612"/>
                      <a:pt x="217" y="3612"/>
                      <a:pt x="217" y="3612"/>
                    </a:cubicBezTo>
                    <a:cubicBezTo>
                      <a:pt x="-266" y="5076"/>
                      <a:pt x="56" y="6906"/>
                      <a:pt x="1184" y="8188"/>
                    </a:cubicBezTo>
                    <a:cubicBezTo>
                      <a:pt x="2474" y="9469"/>
                      <a:pt x="4086" y="10018"/>
                      <a:pt x="5536" y="9469"/>
                    </a:cubicBezTo>
                    <a:cubicBezTo>
                      <a:pt x="5536" y="9469"/>
                      <a:pt x="5536" y="9469"/>
                      <a:pt x="5536" y="9469"/>
                    </a:cubicBezTo>
                    <a:cubicBezTo>
                      <a:pt x="9083" y="13313"/>
                      <a:pt x="9083" y="13313"/>
                      <a:pt x="9083" y="13313"/>
                    </a:cubicBezTo>
                    <a:cubicBezTo>
                      <a:pt x="5698" y="17157"/>
                      <a:pt x="5698" y="17157"/>
                      <a:pt x="5698" y="17157"/>
                    </a:cubicBezTo>
                    <a:cubicBezTo>
                      <a:pt x="5536" y="16974"/>
                      <a:pt x="5536" y="16974"/>
                      <a:pt x="5536" y="16974"/>
                    </a:cubicBezTo>
                    <a:cubicBezTo>
                      <a:pt x="4731" y="17706"/>
                      <a:pt x="4731" y="17706"/>
                      <a:pt x="4731" y="17706"/>
                    </a:cubicBezTo>
                    <a:cubicBezTo>
                      <a:pt x="3119" y="20635"/>
                      <a:pt x="3119" y="20635"/>
                      <a:pt x="3119" y="20635"/>
                    </a:cubicBezTo>
                    <a:cubicBezTo>
                      <a:pt x="3441" y="21001"/>
                      <a:pt x="3441" y="21001"/>
                      <a:pt x="3441" y="21001"/>
                    </a:cubicBezTo>
                    <a:cubicBezTo>
                      <a:pt x="6020" y="19354"/>
                      <a:pt x="6020" y="19354"/>
                      <a:pt x="6020" y="19354"/>
                    </a:cubicBezTo>
                    <a:cubicBezTo>
                      <a:pt x="6665" y="18256"/>
                      <a:pt x="6665" y="18256"/>
                      <a:pt x="6665" y="18256"/>
                    </a:cubicBezTo>
                    <a:cubicBezTo>
                      <a:pt x="6504" y="18073"/>
                      <a:pt x="6504" y="18073"/>
                      <a:pt x="6504" y="18073"/>
                    </a:cubicBezTo>
                    <a:cubicBezTo>
                      <a:pt x="9889" y="14229"/>
                      <a:pt x="9889" y="14229"/>
                      <a:pt x="9889" y="14229"/>
                    </a:cubicBezTo>
                    <a:cubicBezTo>
                      <a:pt x="15531" y="20635"/>
                      <a:pt x="15531" y="20635"/>
                      <a:pt x="15531" y="20635"/>
                    </a:cubicBezTo>
                    <a:cubicBezTo>
                      <a:pt x="15853" y="21184"/>
                      <a:pt x="16498" y="21368"/>
                      <a:pt x="16981" y="21368"/>
                    </a:cubicBezTo>
                    <a:cubicBezTo>
                      <a:pt x="17465" y="21368"/>
                      <a:pt x="17948" y="21184"/>
                      <a:pt x="18432" y="20635"/>
                    </a:cubicBezTo>
                    <a:cubicBezTo>
                      <a:pt x="19238" y="19720"/>
                      <a:pt x="19238" y="18439"/>
                      <a:pt x="18432" y="17523"/>
                    </a:cubicBezTo>
                    <a:cubicBezTo>
                      <a:pt x="12629" y="10934"/>
                      <a:pt x="12629" y="10934"/>
                      <a:pt x="12629" y="10934"/>
                    </a:cubicBezTo>
                    <a:cubicBezTo>
                      <a:pt x="13757" y="9835"/>
                      <a:pt x="13757" y="9835"/>
                      <a:pt x="13757" y="9835"/>
                    </a:cubicBezTo>
                    <a:cubicBezTo>
                      <a:pt x="14241" y="10384"/>
                      <a:pt x="14241" y="10384"/>
                      <a:pt x="14241" y="10384"/>
                    </a:cubicBezTo>
                    <a:cubicBezTo>
                      <a:pt x="14563" y="10018"/>
                      <a:pt x="15047" y="10018"/>
                      <a:pt x="15531" y="10018"/>
                    </a:cubicBezTo>
                    <a:cubicBezTo>
                      <a:pt x="20366" y="4527"/>
                      <a:pt x="20366" y="4527"/>
                      <a:pt x="20366" y="4527"/>
                    </a:cubicBezTo>
                    <a:cubicBezTo>
                      <a:pt x="20366" y="4344"/>
                      <a:pt x="20366" y="4344"/>
                      <a:pt x="20366" y="4344"/>
                    </a:cubicBezTo>
                    <a:cubicBezTo>
                      <a:pt x="20366" y="4344"/>
                      <a:pt x="20366" y="4344"/>
                      <a:pt x="20366" y="4344"/>
                    </a:cubicBezTo>
                    <a:cubicBezTo>
                      <a:pt x="20528" y="4161"/>
                      <a:pt x="20528" y="4161"/>
                      <a:pt x="20528" y="3978"/>
                    </a:cubicBezTo>
                    <a:cubicBezTo>
                      <a:pt x="20689" y="3978"/>
                      <a:pt x="21011" y="3978"/>
                      <a:pt x="21172" y="3795"/>
                    </a:cubicBezTo>
                    <a:cubicBezTo>
                      <a:pt x="21334" y="3429"/>
                      <a:pt x="21334" y="2879"/>
                      <a:pt x="21172" y="2696"/>
                    </a:cubicBezTo>
                    <a:close/>
                    <a:moveTo>
                      <a:pt x="17142" y="18622"/>
                    </a:moveTo>
                    <a:cubicBezTo>
                      <a:pt x="17626" y="18622"/>
                      <a:pt x="17948" y="18988"/>
                      <a:pt x="17948" y="19354"/>
                    </a:cubicBezTo>
                    <a:cubicBezTo>
                      <a:pt x="17948" y="19903"/>
                      <a:pt x="17626" y="20269"/>
                      <a:pt x="17142" y="20269"/>
                    </a:cubicBezTo>
                    <a:cubicBezTo>
                      <a:pt x="16659" y="20269"/>
                      <a:pt x="16336" y="19903"/>
                      <a:pt x="16336" y="19354"/>
                    </a:cubicBezTo>
                    <a:cubicBezTo>
                      <a:pt x="16336" y="18988"/>
                      <a:pt x="16659" y="18622"/>
                      <a:pt x="17142" y="18622"/>
                    </a:cubicBezTo>
                    <a:close/>
                    <a:moveTo>
                      <a:pt x="14402" y="7090"/>
                    </a:moveTo>
                    <a:cubicBezTo>
                      <a:pt x="14080" y="6723"/>
                      <a:pt x="14080" y="6723"/>
                      <a:pt x="14080" y="6723"/>
                    </a:cubicBezTo>
                    <a:cubicBezTo>
                      <a:pt x="17626" y="2696"/>
                      <a:pt x="17626" y="2696"/>
                      <a:pt x="17626" y="2696"/>
                    </a:cubicBezTo>
                    <a:cubicBezTo>
                      <a:pt x="17948" y="3062"/>
                      <a:pt x="17948" y="3062"/>
                      <a:pt x="17948" y="3062"/>
                    </a:cubicBezTo>
                    <a:lnTo>
                      <a:pt x="14402" y="7090"/>
                    </a:lnTo>
                    <a:close/>
                    <a:moveTo>
                      <a:pt x="15531" y="8554"/>
                    </a:moveTo>
                    <a:cubicBezTo>
                      <a:pt x="15208" y="8188"/>
                      <a:pt x="15208" y="8188"/>
                      <a:pt x="15208" y="8188"/>
                    </a:cubicBezTo>
                    <a:cubicBezTo>
                      <a:pt x="18916" y="3978"/>
                      <a:pt x="18916" y="3978"/>
                      <a:pt x="18916" y="3978"/>
                    </a:cubicBezTo>
                    <a:cubicBezTo>
                      <a:pt x="19238" y="4344"/>
                      <a:pt x="19238" y="4344"/>
                      <a:pt x="19238" y="4344"/>
                    </a:cubicBezTo>
                    <a:lnTo>
                      <a:pt x="15531" y="8554"/>
                    </a:lnTo>
                    <a:close/>
                  </a:path>
                </a:pathLst>
              </a:custGeom>
              <a:solidFill>
                <a:srgbClr val="F2F2F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grpSp>
            <p:nvGrpSpPr>
              <p:cNvPr id="4" name="Group 27"/>
              <p:cNvGrpSpPr/>
              <p:nvPr/>
            </p:nvGrpSpPr>
            <p:grpSpPr bwMode="auto">
              <a:xfrm>
                <a:off x="1362220" y="244415"/>
                <a:ext cx="392700" cy="523518"/>
                <a:chOff x="-1" y="-1"/>
                <a:chExt cx="392700" cy="523518"/>
              </a:xfrm>
            </p:grpSpPr>
            <p:sp>
              <p:nvSpPr>
                <p:cNvPr id="46108" name="AutoShape 28"/>
                <p:cNvSpPr/>
                <p:nvPr/>
              </p:nvSpPr>
              <p:spPr bwMode="auto">
                <a:xfrm>
                  <a:off x="-1" y="-1"/>
                  <a:ext cx="392700" cy="94451"/>
                </a:xfrm>
                <a:custGeom>
                  <a:avLst/>
                  <a:gdLst>
                    <a:gd name="T0" fmla="*/ 196350 w 21600"/>
                    <a:gd name="T1" fmla="*/ 47226 h 21600"/>
                    <a:gd name="T2" fmla="*/ 196350 w 21600"/>
                    <a:gd name="T3" fmla="*/ 47226 h 21600"/>
                    <a:gd name="T4" fmla="*/ 196350 w 21600"/>
                    <a:gd name="T5" fmla="*/ 47226 h 21600"/>
                    <a:gd name="T6" fmla="*/ 196350 w 21600"/>
                    <a:gd name="T7" fmla="*/ 47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386" y="6646"/>
                      </a:moveTo>
                      <a:cubicBezTo>
                        <a:pt x="11386" y="3323"/>
                        <a:pt x="11386" y="3323"/>
                        <a:pt x="11386" y="3323"/>
                      </a:cubicBezTo>
                      <a:cubicBezTo>
                        <a:pt x="11386" y="1661"/>
                        <a:pt x="11051" y="0"/>
                        <a:pt x="10716" y="0"/>
                      </a:cubicBezTo>
                      <a:cubicBezTo>
                        <a:pt x="10548" y="0"/>
                        <a:pt x="10213" y="1661"/>
                        <a:pt x="10213" y="3323"/>
                      </a:cubicBezTo>
                      <a:cubicBezTo>
                        <a:pt x="10213" y="6646"/>
                        <a:pt x="10213" y="6646"/>
                        <a:pt x="10213" y="6646"/>
                      </a:cubicBezTo>
                      <a:cubicBezTo>
                        <a:pt x="0" y="6646"/>
                        <a:pt x="0" y="6646"/>
                        <a:pt x="0" y="6646"/>
                      </a:cubicBezTo>
                      <a:cubicBezTo>
                        <a:pt x="0" y="21599"/>
                        <a:pt x="0" y="21599"/>
                        <a:pt x="0" y="21599"/>
                      </a:cubicBezTo>
                      <a:cubicBezTo>
                        <a:pt x="21599" y="21599"/>
                        <a:pt x="21599" y="21599"/>
                        <a:pt x="21599" y="21599"/>
                      </a:cubicBezTo>
                      <a:cubicBezTo>
                        <a:pt x="21599" y="6646"/>
                        <a:pt x="21599" y="6646"/>
                        <a:pt x="21599" y="6646"/>
                      </a:cubicBezTo>
                      <a:lnTo>
                        <a:pt x="11386" y="6646"/>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09" name="AutoShape 29"/>
                <p:cNvSpPr/>
                <p:nvPr/>
              </p:nvSpPr>
              <p:spPr bwMode="auto">
                <a:xfrm>
                  <a:off x="34246" y="116037"/>
                  <a:ext cx="326489" cy="407480"/>
                </a:xfrm>
                <a:custGeom>
                  <a:avLst/>
                  <a:gdLst>
                    <a:gd name="T0" fmla="*/ 163245 w 21600"/>
                    <a:gd name="T1" fmla="*/ 203740 h 21600"/>
                    <a:gd name="T2" fmla="*/ 163245 w 21600"/>
                    <a:gd name="T3" fmla="*/ 203740 h 21600"/>
                    <a:gd name="T4" fmla="*/ 163245 w 21600"/>
                    <a:gd name="T5" fmla="*/ 203740 h 21600"/>
                    <a:gd name="T6" fmla="*/ 163245 w 21600"/>
                    <a:gd name="T7" fmla="*/ 2037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3589"/>
                      </a:moveTo>
                      <a:lnTo>
                        <a:pt x="21600" y="0"/>
                      </a:lnTo>
                      <a:lnTo>
                        <a:pt x="0" y="0"/>
                      </a:lnTo>
                      <a:lnTo>
                        <a:pt x="0" y="13589"/>
                      </a:lnTo>
                      <a:lnTo>
                        <a:pt x="9516" y="13589"/>
                      </a:lnTo>
                      <a:lnTo>
                        <a:pt x="9516" y="17880"/>
                      </a:lnTo>
                      <a:lnTo>
                        <a:pt x="6797" y="17880"/>
                      </a:lnTo>
                      <a:lnTo>
                        <a:pt x="6797" y="17308"/>
                      </a:lnTo>
                      <a:lnTo>
                        <a:pt x="5588" y="17308"/>
                      </a:lnTo>
                      <a:lnTo>
                        <a:pt x="3776" y="21600"/>
                      </a:lnTo>
                      <a:lnTo>
                        <a:pt x="4984" y="21600"/>
                      </a:lnTo>
                      <a:lnTo>
                        <a:pt x="6041" y="19597"/>
                      </a:lnTo>
                      <a:lnTo>
                        <a:pt x="15709" y="19597"/>
                      </a:lnTo>
                      <a:lnTo>
                        <a:pt x="16464" y="21600"/>
                      </a:lnTo>
                      <a:lnTo>
                        <a:pt x="17974" y="21600"/>
                      </a:lnTo>
                      <a:lnTo>
                        <a:pt x="16162" y="17308"/>
                      </a:lnTo>
                      <a:lnTo>
                        <a:pt x="14651" y="17308"/>
                      </a:lnTo>
                      <a:lnTo>
                        <a:pt x="14651" y="17880"/>
                      </a:lnTo>
                      <a:lnTo>
                        <a:pt x="12083" y="17880"/>
                      </a:lnTo>
                      <a:lnTo>
                        <a:pt x="12083" y="13589"/>
                      </a:lnTo>
                      <a:lnTo>
                        <a:pt x="21600" y="13589"/>
                      </a:lnTo>
                      <a:close/>
                      <a:moveTo>
                        <a:pt x="13896" y="4005"/>
                      </a:moveTo>
                      <a:lnTo>
                        <a:pt x="20089" y="4005"/>
                      </a:lnTo>
                      <a:lnTo>
                        <a:pt x="20089" y="5292"/>
                      </a:lnTo>
                      <a:lnTo>
                        <a:pt x="13896" y="5292"/>
                      </a:lnTo>
                      <a:lnTo>
                        <a:pt x="13896" y="4005"/>
                      </a:lnTo>
                      <a:close/>
                      <a:moveTo>
                        <a:pt x="13896" y="6580"/>
                      </a:moveTo>
                      <a:lnTo>
                        <a:pt x="20089" y="6580"/>
                      </a:lnTo>
                      <a:lnTo>
                        <a:pt x="20089" y="8010"/>
                      </a:lnTo>
                      <a:lnTo>
                        <a:pt x="13896" y="8010"/>
                      </a:lnTo>
                      <a:lnTo>
                        <a:pt x="13896" y="6580"/>
                      </a:lnTo>
                      <a:close/>
                      <a:moveTo>
                        <a:pt x="13896" y="9011"/>
                      </a:moveTo>
                      <a:lnTo>
                        <a:pt x="20089" y="9011"/>
                      </a:lnTo>
                      <a:lnTo>
                        <a:pt x="20089" y="10585"/>
                      </a:lnTo>
                      <a:lnTo>
                        <a:pt x="13896" y="10585"/>
                      </a:lnTo>
                      <a:lnTo>
                        <a:pt x="13896" y="9011"/>
                      </a:lnTo>
                      <a:close/>
                      <a:moveTo>
                        <a:pt x="1208" y="10728"/>
                      </a:moveTo>
                      <a:lnTo>
                        <a:pt x="1208" y="3433"/>
                      </a:lnTo>
                      <a:lnTo>
                        <a:pt x="12537" y="3433"/>
                      </a:lnTo>
                      <a:lnTo>
                        <a:pt x="12537" y="10728"/>
                      </a:lnTo>
                      <a:lnTo>
                        <a:pt x="1208" y="10728"/>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10" name="AutoShape 30"/>
                <p:cNvSpPr/>
                <p:nvPr/>
              </p:nvSpPr>
              <p:spPr bwMode="auto">
                <a:xfrm>
                  <a:off x="59361" y="194294"/>
                  <a:ext cx="159820" cy="110641"/>
                </a:xfrm>
                <a:custGeom>
                  <a:avLst/>
                  <a:gdLst>
                    <a:gd name="T0" fmla="*/ 79910 w 21600"/>
                    <a:gd name="T1" fmla="*/ 55321 h 21600"/>
                    <a:gd name="T2" fmla="*/ 79910 w 21600"/>
                    <a:gd name="T3" fmla="*/ 55321 h 21600"/>
                    <a:gd name="T4" fmla="*/ 79910 w 21600"/>
                    <a:gd name="T5" fmla="*/ 55321 h 21600"/>
                    <a:gd name="T6" fmla="*/ 79910 w 21600"/>
                    <a:gd name="T7" fmla="*/ 553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897" y="6321"/>
                      </a:moveTo>
                      <a:lnTo>
                        <a:pt x="16662" y="10536"/>
                      </a:lnTo>
                      <a:lnTo>
                        <a:pt x="14811" y="8429"/>
                      </a:lnTo>
                      <a:lnTo>
                        <a:pt x="10491" y="4214"/>
                      </a:lnTo>
                      <a:lnTo>
                        <a:pt x="8639" y="10536"/>
                      </a:lnTo>
                      <a:lnTo>
                        <a:pt x="4937" y="6321"/>
                      </a:lnTo>
                      <a:lnTo>
                        <a:pt x="3702" y="8956"/>
                      </a:lnTo>
                      <a:lnTo>
                        <a:pt x="0" y="19492"/>
                      </a:lnTo>
                      <a:lnTo>
                        <a:pt x="1542" y="21600"/>
                      </a:lnTo>
                      <a:lnTo>
                        <a:pt x="5245" y="11063"/>
                      </a:lnTo>
                      <a:lnTo>
                        <a:pt x="7405" y="13170"/>
                      </a:lnTo>
                      <a:lnTo>
                        <a:pt x="9257" y="15278"/>
                      </a:lnTo>
                      <a:lnTo>
                        <a:pt x="11417" y="8956"/>
                      </a:lnTo>
                      <a:lnTo>
                        <a:pt x="12960" y="11063"/>
                      </a:lnTo>
                      <a:lnTo>
                        <a:pt x="17279" y="14751"/>
                      </a:lnTo>
                      <a:lnTo>
                        <a:pt x="17588" y="14751"/>
                      </a:lnTo>
                      <a:lnTo>
                        <a:pt x="19748" y="8956"/>
                      </a:lnTo>
                      <a:lnTo>
                        <a:pt x="21600" y="2107"/>
                      </a:lnTo>
                      <a:lnTo>
                        <a:pt x="20057" y="0"/>
                      </a:lnTo>
                      <a:lnTo>
                        <a:pt x="17897" y="6321"/>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grpSp>
          <p:grpSp>
            <p:nvGrpSpPr>
              <p:cNvPr id="46100" name="Group 31"/>
              <p:cNvGrpSpPr/>
              <p:nvPr/>
            </p:nvGrpSpPr>
            <p:grpSpPr bwMode="auto">
              <a:xfrm>
                <a:off x="2322045" y="201284"/>
                <a:ext cx="536528" cy="622720"/>
                <a:chOff x="0" y="0"/>
                <a:chExt cx="536527" cy="622720"/>
              </a:xfrm>
            </p:grpSpPr>
            <p:sp>
              <p:nvSpPr>
                <p:cNvPr id="46112" name="AutoShape 32"/>
                <p:cNvSpPr/>
                <p:nvPr/>
              </p:nvSpPr>
              <p:spPr bwMode="auto">
                <a:xfrm>
                  <a:off x="61780" y="494876"/>
                  <a:ext cx="58531" cy="70109"/>
                </a:xfrm>
                <a:custGeom>
                  <a:avLst/>
                  <a:gdLst>
                    <a:gd name="T0" fmla="*/ 29264 w 19679"/>
                    <a:gd name="T1" fmla="*/ 38476 h 19679"/>
                    <a:gd name="T2" fmla="*/ 29264 w 19679"/>
                    <a:gd name="T3" fmla="*/ 38476 h 19679"/>
                    <a:gd name="T4" fmla="*/ 29264 w 19679"/>
                    <a:gd name="T5" fmla="*/ 38476 h 19679"/>
                    <a:gd name="T6" fmla="*/ 29264 w 19679"/>
                    <a:gd name="T7" fmla="*/ 3847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13" name="AutoShape 33"/>
                <p:cNvSpPr/>
                <p:nvPr/>
              </p:nvSpPr>
              <p:spPr bwMode="auto">
                <a:xfrm>
                  <a:off x="29265" y="577355"/>
                  <a:ext cx="32517" cy="45365"/>
                </a:xfrm>
                <a:custGeom>
                  <a:avLst/>
                  <a:gdLst>
                    <a:gd name="T0" fmla="*/ 16258 w 19679"/>
                    <a:gd name="T1" fmla="*/ 24897 h 19679"/>
                    <a:gd name="T2" fmla="*/ 16258 w 19679"/>
                    <a:gd name="T3" fmla="*/ 24897 h 19679"/>
                    <a:gd name="T4" fmla="*/ 16258 w 19679"/>
                    <a:gd name="T5" fmla="*/ 24897 h 19679"/>
                    <a:gd name="T6" fmla="*/ 16258 w 19679"/>
                    <a:gd name="T7" fmla="*/ 2489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46114" name="AutoShape 34"/>
                <p:cNvSpPr/>
                <p:nvPr/>
              </p:nvSpPr>
              <p:spPr bwMode="auto">
                <a:xfrm>
                  <a:off x="0" y="0"/>
                  <a:ext cx="536527" cy="482506"/>
                </a:xfrm>
                <a:custGeom>
                  <a:avLst/>
                  <a:gdLst>
                    <a:gd name="T0" fmla="*/ 268264 w 21600"/>
                    <a:gd name="T1" fmla="*/ 241253 h 21600"/>
                    <a:gd name="T2" fmla="*/ 268264 w 21600"/>
                    <a:gd name="T3" fmla="*/ 241253 h 21600"/>
                    <a:gd name="T4" fmla="*/ 268264 w 21600"/>
                    <a:gd name="T5" fmla="*/ 241253 h 21600"/>
                    <a:gd name="T6" fmla="*/ 268264 w 21600"/>
                    <a:gd name="T7" fmla="*/ 24125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8345"/>
                      </a:moveTo>
                      <a:cubicBezTo>
                        <a:pt x="21599" y="5154"/>
                        <a:pt x="19683" y="2209"/>
                        <a:pt x="17245" y="2209"/>
                      </a:cubicBezTo>
                      <a:cubicBezTo>
                        <a:pt x="16896" y="2209"/>
                        <a:pt x="16548" y="2454"/>
                        <a:pt x="16199" y="2454"/>
                      </a:cubicBezTo>
                      <a:cubicBezTo>
                        <a:pt x="15503" y="981"/>
                        <a:pt x="14283" y="0"/>
                        <a:pt x="12890" y="0"/>
                      </a:cubicBezTo>
                      <a:cubicBezTo>
                        <a:pt x="12019" y="0"/>
                        <a:pt x="11148" y="490"/>
                        <a:pt x="10451" y="1227"/>
                      </a:cubicBezTo>
                      <a:cubicBezTo>
                        <a:pt x="9754" y="490"/>
                        <a:pt x="8883" y="0"/>
                        <a:pt x="8012" y="0"/>
                      </a:cubicBezTo>
                      <a:cubicBezTo>
                        <a:pt x="6967" y="0"/>
                        <a:pt x="6096" y="490"/>
                        <a:pt x="5400" y="1227"/>
                      </a:cubicBezTo>
                      <a:cubicBezTo>
                        <a:pt x="5051" y="1227"/>
                        <a:pt x="4703" y="1227"/>
                        <a:pt x="4354" y="1227"/>
                      </a:cubicBezTo>
                      <a:cubicBezTo>
                        <a:pt x="1916" y="1227"/>
                        <a:pt x="0" y="3927"/>
                        <a:pt x="0" y="7363"/>
                      </a:cubicBezTo>
                      <a:cubicBezTo>
                        <a:pt x="0" y="8590"/>
                        <a:pt x="174" y="9572"/>
                        <a:pt x="522" y="10554"/>
                      </a:cubicBezTo>
                      <a:cubicBezTo>
                        <a:pt x="174" y="11290"/>
                        <a:pt x="0" y="12518"/>
                        <a:pt x="0" y="13500"/>
                      </a:cubicBezTo>
                      <a:cubicBezTo>
                        <a:pt x="0" y="16936"/>
                        <a:pt x="1916" y="19636"/>
                        <a:pt x="4354" y="19636"/>
                      </a:cubicBezTo>
                      <a:cubicBezTo>
                        <a:pt x="4529" y="19636"/>
                        <a:pt x="4703" y="19636"/>
                        <a:pt x="4877" y="19636"/>
                      </a:cubicBezTo>
                      <a:cubicBezTo>
                        <a:pt x="5574" y="20863"/>
                        <a:pt x="6793" y="21600"/>
                        <a:pt x="8012" y="21600"/>
                      </a:cubicBezTo>
                      <a:cubicBezTo>
                        <a:pt x="9232" y="21600"/>
                        <a:pt x="10277" y="20863"/>
                        <a:pt x="11148" y="19636"/>
                      </a:cubicBezTo>
                      <a:cubicBezTo>
                        <a:pt x="11845" y="20372"/>
                        <a:pt x="12716" y="20863"/>
                        <a:pt x="13761" y="20863"/>
                      </a:cubicBezTo>
                      <a:cubicBezTo>
                        <a:pt x="16025" y="20863"/>
                        <a:pt x="18116" y="18163"/>
                        <a:pt x="18116" y="14727"/>
                      </a:cubicBezTo>
                      <a:cubicBezTo>
                        <a:pt x="18116" y="14727"/>
                        <a:pt x="18116" y="14481"/>
                        <a:pt x="18116" y="14481"/>
                      </a:cubicBezTo>
                      <a:cubicBezTo>
                        <a:pt x="20032" y="13990"/>
                        <a:pt x="21599" y="11536"/>
                        <a:pt x="21599" y="8345"/>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grpSp>
          <p:sp>
            <p:nvSpPr>
              <p:cNvPr id="46115" name="AutoShape 35"/>
              <p:cNvSpPr/>
              <p:nvPr/>
            </p:nvSpPr>
            <p:spPr bwMode="auto">
              <a:xfrm>
                <a:off x="201197" y="1234654"/>
                <a:ext cx="402396" cy="415147"/>
              </a:xfrm>
              <a:custGeom>
                <a:avLst/>
                <a:gdLst>
                  <a:gd name="T0" fmla="*/ 201198 w 21600"/>
                  <a:gd name="T1" fmla="*/ 207574 h 21600"/>
                  <a:gd name="T2" fmla="*/ 201198 w 21600"/>
                  <a:gd name="T3" fmla="*/ 207574 h 21600"/>
                  <a:gd name="T4" fmla="*/ 201198 w 21600"/>
                  <a:gd name="T5" fmla="*/ 207574 h 21600"/>
                  <a:gd name="T6" fmla="*/ 201198 w 21600"/>
                  <a:gd name="T7" fmla="*/ 20757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300" y="0"/>
                    </a:moveTo>
                    <a:cubicBezTo>
                      <a:pt x="1461" y="0"/>
                      <a:pt x="1461" y="0"/>
                      <a:pt x="1461" y="0"/>
                    </a:cubicBezTo>
                    <a:cubicBezTo>
                      <a:pt x="649" y="0"/>
                      <a:pt x="0" y="680"/>
                      <a:pt x="0" y="1530"/>
                    </a:cubicBezTo>
                    <a:cubicBezTo>
                      <a:pt x="0" y="15477"/>
                      <a:pt x="0" y="15477"/>
                      <a:pt x="0" y="15477"/>
                    </a:cubicBezTo>
                    <a:cubicBezTo>
                      <a:pt x="0" y="16327"/>
                      <a:pt x="649" y="17007"/>
                      <a:pt x="1461" y="17007"/>
                    </a:cubicBezTo>
                    <a:cubicBezTo>
                      <a:pt x="8607" y="17007"/>
                      <a:pt x="8607" y="17007"/>
                      <a:pt x="8607" y="17007"/>
                    </a:cubicBezTo>
                    <a:cubicBezTo>
                      <a:pt x="8607" y="17007"/>
                      <a:pt x="8932" y="20069"/>
                      <a:pt x="6496" y="20069"/>
                    </a:cubicBezTo>
                    <a:cubicBezTo>
                      <a:pt x="6496" y="21599"/>
                      <a:pt x="6496" y="21599"/>
                      <a:pt x="6496" y="21599"/>
                    </a:cubicBezTo>
                    <a:cubicBezTo>
                      <a:pt x="8607" y="21599"/>
                      <a:pt x="8607" y="21599"/>
                      <a:pt x="8607" y="21599"/>
                    </a:cubicBezTo>
                    <a:cubicBezTo>
                      <a:pt x="12992" y="21599"/>
                      <a:pt x="12992" y="21599"/>
                      <a:pt x="12992" y="21599"/>
                    </a:cubicBezTo>
                    <a:cubicBezTo>
                      <a:pt x="15266" y="21599"/>
                      <a:pt x="15266" y="21599"/>
                      <a:pt x="15266" y="21599"/>
                    </a:cubicBezTo>
                    <a:cubicBezTo>
                      <a:pt x="15266" y="20069"/>
                      <a:pt x="15266" y="20069"/>
                      <a:pt x="15266" y="20069"/>
                    </a:cubicBezTo>
                    <a:cubicBezTo>
                      <a:pt x="12667" y="20069"/>
                      <a:pt x="12992" y="17007"/>
                      <a:pt x="12992" y="17007"/>
                    </a:cubicBezTo>
                    <a:cubicBezTo>
                      <a:pt x="20300" y="17007"/>
                      <a:pt x="20300" y="17007"/>
                      <a:pt x="20300" y="17007"/>
                    </a:cubicBezTo>
                    <a:cubicBezTo>
                      <a:pt x="20950" y="17007"/>
                      <a:pt x="21599" y="16327"/>
                      <a:pt x="21599" y="15477"/>
                    </a:cubicBezTo>
                    <a:cubicBezTo>
                      <a:pt x="21599" y="1530"/>
                      <a:pt x="21599" y="1530"/>
                      <a:pt x="21599" y="1530"/>
                    </a:cubicBezTo>
                    <a:cubicBezTo>
                      <a:pt x="21599" y="680"/>
                      <a:pt x="20950" y="0"/>
                      <a:pt x="20300" y="0"/>
                    </a:cubicBezTo>
                    <a:close/>
                    <a:moveTo>
                      <a:pt x="9744" y="15137"/>
                    </a:moveTo>
                    <a:cubicBezTo>
                      <a:pt x="9744" y="14456"/>
                      <a:pt x="10231" y="13946"/>
                      <a:pt x="10881" y="13946"/>
                    </a:cubicBezTo>
                    <a:cubicBezTo>
                      <a:pt x="11693" y="13946"/>
                      <a:pt x="12180" y="14456"/>
                      <a:pt x="12180" y="15137"/>
                    </a:cubicBezTo>
                    <a:cubicBezTo>
                      <a:pt x="12180" y="15987"/>
                      <a:pt x="11693" y="16497"/>
                      <a:pt x="10881" y="16497"/>
                    </a:cubicBezTo>
                    <a:cubicBezTo>
                      <a:pt x="10231" y="16497"/>
                      <a:pt x="9744" y="15987"/>
                      <a:pt x="9744" y="15137"/>
                    </a:cubicBezTo>
                    <a:close/>
                    <a:moveTo>
                      <a:pt x="20138" y="13436"/>
                    </a:moveTo>
                    <a:cubicBezTo>
                      <a:pt x="1624" y="13436"/>
                      <a:pt x="1624" y="13436"/>
                      <a:pt x="1624" y="13436"/>
                    </a:cubicBezTo>
                    <a:cubicBezTo>
                      <a:pt x="1624" y="1700"/>
                      <a:pt x="1624" y="1700"/>
                      <a:pt x="1624" y="1700"/>
                    </a:cubicBezTo>
                    <a:cubicBezTo>
                      <a:pt x="20138" y="1700"/>
                      <a:pt x="20138" y="1700"/>
                      <a:pt x="20138" y="1700"/>
                    </a:cubicBezTo>
                    <a:lnTo>
                      <a:pt x="20138" y="13436"/>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grpSp>
      </p:grpSp>
      <p:sp>
        <p:nvSpPr>
          <p:cNvPr id="41" name="AutoShape 120"/>
          <p:cNvSpPr/>
          <p:nvPr/>
        </p:nvSpPr>
        <p:spPr bwMode="auto">
          <a:xfrm>
            <a:off x="2892457" y="4072273"/>
            <a:ext cx="539751" cy="539751"/>
          </a:xfrm>
          <a:custGeom>
            <a:avLst/>
            <a:gdLst>
              <a:gd name="T0" fmla="*/ 71438 w 21600"/>
              <a:gd name="T1" fmla="*/ 71438 h 21600"/>
              <a:gd name="T2" fmla="*/ 71438 w 21600"/>
              <a:gd name="T3" fmla="*/ 71438 h 21600"/>
              <a:gd name="T4" fmla="*/ 71438 w 21600"/>
              <a:gd name="T5" fmla="*/ 71438 h 21600"/>
              <a:gd name="T6" fmla="*/ 71438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6949"/>
                </a:moveTo>
                <a:cubicBezTo>
                  <a:pt x="21600" y="7542"/>
                  <a:pt x="21408" y="8152"/>
                  <a:pt x="21018" y="8782"/>
                </a:cubicBezTo>
                <a:cubicBezTo>
                  <a:pt x="20628" y="9416"/>
                  <a:pt x="20110" y="10016"/>
                  <a:pt x="19458" y="10585"/>
                </a:cubicBezTo>
                <a:cubicBezTo>
                  <a:pt x="18807" y="11152"/>
                  <a:pt x="18041" y="11652"/>
                  <a:pt x="17159" y="12083"/>
                </a:cubicBezTo>
                <a:cubicBezTo>
                  <a:pt x="16275" y="12512"/>
                  <a:pt x="15327" y="12821"/>
                  <a:pt x="14315" y="12997"/>
                </a:cubicBezTo>
                <a:cubicBezTo>
                  <a:pt x="13880" y="13091"/>
                  <a:pt x="13493" y="13285"/>
                  <a:pt x="13151" y="13578"/>
                </a:cubicBezTo>
                <a:cubicBezTo>
                  <a:pt x="12809" y="13872"/>
                  <a:pt x="12641" y="14204"/>
                  <a:pt x="12641" y="14571"/>
                </a:cubicBezTo>
                <a:cubicBezTo>
                  <a:pt x="12641" y="14900"/>
                  <a:pt x="12713" y="15141"/>
                  <a:pt x="12865" y="15294"/>
                </a:cubicBezTo>
                <a:cubicBezTo>
                  <a:pt x="13015" y="15449"/>
                  <a:pt x="13178" y="15596"/>
                  <a:pt x="13365" y="15727"/>
                </a:cubicBezTo>
                <a:cubicBezTo>
                  <a:pt x="13546" y="15867"/>
                  <a:pt x="13717" y="16010"/>
                  <a:pt x="13875" y="16169"/>
                </a:cubicBezTo>
                <a:cubicBezTo>
                  <a:pt x="14032" y="16331"/>
                  <a:pt x="14126" y="16574"/>
                  <a:pt x="14161" y="16903"/>
                </a:cubicBezTo>
                <a:cubicBezTo>
                  <a:pt x="14195" y="17118"/>
                  <a:pt x="14187" y="17341"/>
                  <a:pt x="14134" y="17564"/>
                </a:cubicBezTo>
                <a:cubicBezTo>
                  <a:pt x="14099" y="17696"/>
                  <a:pt x="14201" y="17805"/>
                  <a:pt x="14433" y="17893"/>
                </a:cubicBezTo>
                <a:cubicBezTo>
                  <a:pt x="14668" y="17981"/>
                  <a:pt x="14956" y="18069"/>
                  <a:pt x="15295" y="18155"/>
                </a:cubicBezTo>
                <a:cubicBezTo>
                  <a:pt x="15637" y="18237"/>
                  <a:pt x="15987" y="18343"/>
                  <a:pt x="16345" y="18469"/>
                </a:cubicBezTo>
                <a:cubicBezTo>
                  <a:pt x="16705" y="18595"/>
                  <a:pt x="16975" y="18757"/>
                  <a:pt x="17165" y="18952"/>
                </a:cubicBezTo>
                <a:cubicBezTo>
                  <a:pt x="17265" y="19050"/>
                  <a:pt x="17352" y="19233"/>
                  <a:pt x="17416" y="19512"/>
                </a:cubicBezTo>
                <a:cubicBezTo>
                  <a:pt x="17477" y="19791"/>
                  <a:pt x="17520" y="20090"/>
                  <a:pt x="17536" y="20416"/>
                </a:cubicBezTo>
                <a:cubicBezTo>
                  <a:pt x="17554" y="20728"/>
                  <a:pt x="17527" y="21001"/>
                  <a:pt x="17464" y="21242"/>
                </a:cubicBezTo>
                <a:cubicBezTo>
                  <a:pt x="17394" y="21480"/>
                  <a:pt x="17269" y="21600"/>
                  <a:pt x="17090" y="21600"/>
                </a:cubicBezTo>
                <a:lnTo>
                  <a:pt x="4497" y="21600"/>
                </a:lnTo>
                <a:cubicBezTo>
                  <a:pt x="4329" y="21600"/>
                  <a:pt x="4206" y="21480"/>
                  <a:pt x="4131" y="21242"/>
                </a:cubicBezTo>
                <a:cubicBezTo>
                  <a:pt x="4061" y="21001"/>
                  <a:pt x="4032" y="20728"/>
                  <a:pt x="4048" y="20416"/>
                </a:cubicBezTo>
                <a:cubicBezTo>
                  <a:pt x="4066" y="20090"/>
                  <a:pt x="4110" y="19791"/>
                  <a:pt x="4171" y="19512"/>
                </a:cubicBezTo>
                <a:cubicBezTo>
                  <a:pt x="4235" y="19233"/>
                  <a:pt x="4318" y="19050"/>
                  <a:pt x="4422" y="18952"/>
                </a:cubicBezTo>
                <a:cubicBezTo>
                  <a:pt x="4617" y="18768"/>
                  <a:pt x="4889" y="18607"/>
                  <a:pt x="5239" y="18475"/>
                </a:cubicBezTo>
                <a:cubicBezTo>
                  <a:pt x="5589" y="18345"/>
                  <a:pt x="5933" y="18237"/>
                  <a:pt x="6270" y="18155"/>
                </a:cubicBezTo>
                <a:cubicBezTo>
                  <a:pt x="6606" y="18069"/>
                  <a:pt x="6897" y="17984"/>
                  <a:pt x="7146" y="17902"/>
                </a:cubicBezTo>
                <a:cubicBezTo>
                  <a:pt x="7394" y="17817"/>
                  <a:pt x="7498" y="17705"/>
                  <a:pt x="7463" y="17564"/>
                </a:cubicBezTo>
                <a:cubicBezTo>
                  <a:pt x="7429" y="17432"/>
                  <a:pt x="7413" y="17312"/>
                  <a:pt x="7413" y="17205"/>
                </a:cubicBezTo>
                <a:lnTo>
                  <a:pt x="7413" y="16903"/>
                </a:lnTo>
                <a:cubicBezTo>
                  <a:pt x="7429" y="16574"/>
                  <a:pt x="7520" y="16331"/>
                  <a:pt x="7687" y="16169"/>
                </a:cubicBezTo>
                <a:cubicBezTo>
                  <a:pt x="7852" y="16010"/>
                  <a:pt x="8035" y="15867"/>
                  <a:pt x="8223" y="15727"/>
                </a:cubicBezTo>
                <a:cubicBezTo>
                  <a:pt x="8417" y="15592"/>
                  <a:pt x="8585" y="15446"/>
                  <a:pt x="8729" y="15294"/>
                </a:cubicBezTo>
                <a:cubicBezTo>
                  <a:pt x="8873" y="15141"/>
                  <a:pt x="8945" y="14900"/>
                  <a:pt x="8945" y="14571"/>
                </a:cubicBezTo>
                <a:cubicBezTo>
                  <a:pt x="8945" y="14204"/>
                  <a:pt x="8777" y="13875"/>
                  <a:pt x="8441" y="13578"/>
                </a:cubicBezTo>
                <a:cubicBezTo>
                  <a:pt x="8103" y="13282"/>
                  <a:pt x="7706" y="13091"/>
                  <a:pt x="7247" y="12997"/>
                </a:cubicBezTo>
                <a:cubicBezTo>
                  <a:pt x="6251" y="12812"/>
                  <a:pt x="5311" y="12497"/>
                  <a:pt x="4435" y="12063"/>
                </a:cubicBezTo>
                <a:cubicBezTo>
                  <a:pt x="3554" y="11628"/>
                  <a:pt x="2790" y="11129"/>
                  <a:pt x="2134" y="10571"/>
                </a:cubicBezTo>
                <a:cubicBezTo>
                  <a:pt x="1479" y="10013"/>
                  <a:pt x="959" y="9416"/>
                  <a:pt x="573" y="8782"/>
                </a:cubicBezTo>
                <a:cubicBezTo>
                  <a:pt x="190" y="8152"/>
                  <a:pt x="0" y="7542"/>
                  <a:pt x="0" y="6949"/>
                </a:cubicBezTo>
                <a:lnTo>
                  <a:pt x="0" y="4320"/>
                </a:lnTo>
                <a:cubicBezTo>
                  <a:pt x="0" y="4008"/>
                  <a:pt x="93" y="3756"/>
                  <a:pt x="286" y="3554"/>
                </a:cubicBezTo>
                <a:cubicBezTo>
                  <a:pt x="475" y="3354"/>
                  <a:pt x="713" y="3254"/>
                  <a:pt x="999" y="3254"/>
                </a:cubicBezTo>
                <a:lnTo>
                  <a:pt x="5124" y="3254"/>
                </a:lnTo>
                <a:cubicBezTo>
                  <a:pt x="5108" y="3140"/>
                  <a:pt x="5098" y="3025"/>
                  <a:pt x="5098" y="2902"/>
                </a:cubicBezTo>
                <a:lnTo>
                  <a:pt x="5098" y="2505"/>
                </a:lnTo>
                <a:cubicBezTo>
                  <a:pt x="5098" y="2006"/>
                  <a:pt x="5119" y="1595"/>
                  <a:pt x="5156" y="1266"/>
                </a:cubicBezTo>
                <a:cubicBezTo>
                  <a:pt x="5194" y="940"/>
                  <a:pt x="5260" y="684"/>
                  <a:pt x="5354" y="498"/>
                </a:cubicBezTo>
                <a:cubicBezTo>
                  <a:pt x="5445" y="320"/>
                  <a:pt x="5581" y="188"/>
                  <a:pt x="5754" y="112"/>
                </a:cubicBezTo>
                <a:cubicBezTo>
                  <a:pt x="5928" y="38"/>
                  <a:pt x="6166" y="0"/>
                  <a:pt x="6465" y="0"/>
                </a:cubicBezTo>
                <a:lnTo>
                  <a:pt x="15133" y="0"/>
                </a:lnTo>
                <a:cubicBezTo>
                  <a:pt x="15410" y="0"/>
                  <a:pt x="15645" y="38"/>
                  <a:pt x="15829" y="112"/>
                </a:cubicBezTo>
                <a:cubicBezTo>
                  <a:pt x="16011" y="188"/>
                  <a:pt x="16150" y="320"/>
                  <a:pt x="16243" y="498"/>
                </a:cubicBezTo>
                <a:cubicBezTo>
                  <a:pt x="16337" y="684"/>
                  <a:pt x="16404" y="940"/>
                  <a:pt x="16436" y="1266"/>
                </a:cubicBezTo>
                <a:cubicBezTo>
                  <a:pt x="16470" y="1595"/>
                  <a:pt x="16485" y="2006"/>
                  <a:pt x="16485" y="2505"/>
                </a:cubicBezTo>
                <a:lnTo>
                  <a:pt x="16485" y="2864"/>
                </a:lnTo>
                <a:cubicBezTo>
                  <a:pt x="16485" y="2990"/>
                  <a:pt x="16477" y="3119"/>
                  <a:pt x="16460" y="3251"/>
                </a:cubicBezTo>
                <a:lnTo>
                  <a:pt x="20604" y="3251"/>
                </a:lnTo>
                <a:cubicBezTo>
                  <a:pt x="20884" y="3251"/>
                  <a:pt x="21119" y="3351"/>
                  <a:pt x="21314" y="3551"/>
                </a:cubicBezTo>
                <a:cubicBezTo>
                  <a:pt x="21504" y="3754"/>
                  <a:pt x="21600" y="4006"/>
                  <a:pt x="21600" y="4318"/>
                </a:cubicBezTo>
                <a:lnTo>
                  <a:pt x="21600" y="6949"/>
                </a:lnTo>
                <a:close/>
                <a:moveTo>
                  <a:pt x="6283" y="10550"/>
                </a:moveTo>
                <a:cubicBezTo>
                  <a:pt x="6072" y="9798"/>
                  <a:pt x="5883" y="8979"/>
                  <a:pt x="5714" y="8083"/>
                </a:cubicBezTo>
                <a:cubicBezTo>
                  <a:pt x="5549" y="7190"/>
                  <a:pt x="5407" y="6300"/>
                  <a:pt x="5287" y="5416"/>
                </a:cubicBezTo>
                <a:lnTo>
                  <a:pt x="1963" y="5416"/>
                </a:lnTo>
                <a:lnTo>
                  <a:pt x="1963" y="6949"/>
                </a:lnTo>
                <a:cubicBezTo>
                  <a:pt x="1963" y="7137"/>
                  <a:pt x="2064" y="7390"/>
                  <a:pt x="2264" y="7710"/>
                </a:cubicBezTo>
                <a:cubicBezTo>
                  <a:pt x="2462" y="8030"/>
                  <a:pt x="2753" y="8358"/>
                  <a:pt x="3127" y="8700"/>
                </a:cubicBezTo>
                <a:cubicBezTo>
                  <a:pt x="3501" y="9040"/>
                  <a:pt x="3955" y="9381"/>
                  <a:pt x="4489" y="9707"/>
                </a:cubicBezTo>
                <a:cubicBezTo>
                  <a:pt x="5023" y="10033"/>
                  <a:pt x="5618" y="10315"/>
                  <a:pt x="6283" y="10550"/>
                </a:cubicBezTo>
                <a:moveTo>
                  <a:pt x="19629" y="5416"/>
                </a:moveTo>
                <a:lnTo>
                  <a:pt x="16281" y="5416"/>
                </a:lnTo>
                <a:cubicBezTo>
                  <a:pt x="16179" y="6300"/>
                  <a:pt x="16042" y="7190"/>
                  <a:pt x="15877" y="8083"/>
                </a:cubicBezTo>
                <a:cubicBezTo>
                  <a:pt x="15712" y="8979"/>
                  <a:pt x="15522" y="9798"/>
                  <a:pt x="15309" y="10550"/>
                </a:cubicBezTo>
                <a:cubicBezTo>
                  <a:pt x="15974" y="10315"/>
                  <a:pt x="16575" y="10033"/>
                  <a:pt x="17106" y="9707"/>
                </a:cubicBezTo>
                <a:cubicBezTo>
                  <a:pt x="17637" y="9381"/>
                  <a:pt x="18091" y="9040"/>
                  <a:pt x="18468" y="8700"/>
                </a:cubicBezTo>
                <a:cubicBezTo>
                  <a:pt x="18844" y="8358"/>
                  <a:pt x="19130" y="8030"/>
                  <a:pt x="19330" y="7710"/>
                </a:cubicBezTo>
                <a:cubicBezTo>
                  <a:pt x="19531" y="7390"/>
                  <a:pt x="19629" y="7137"/>
                  <a:pt x="19629" y="6949"/>
                </a:cubicBezTo>
                <a:lnTo>
                  <a:pt x="19629" y="5416"/>
                </a:lnTo>
                <a:close/>
              </a:path>
            </a:pathLst>
          </a:custGeom>
          <a:solidFill>
            <a:schemeClr val="bg1"/>
          </a:solidFill>
          <a:ln>
            <a:noFill/>
          </a:ln>
          <a:effectLst/>
        </p:spPr>
        <p:txBody>
          <a:bodyPr lIns="0" tIns="0" rIns="0" bIns="0"/>
          <a:lstStyle/>
          <a:p>
            <a:endParaRPr lang="zh-CN" altLang="en-US" sz="2400">
              <a:latin typeface="+mn-ea"/>
            </a:endParaRPr>
          </a:p>
        </p:txBody>
      </p:sp>
      <p:sp>
        <p:nvSpPr>
          <p:cNvPr id="42" name="AutoShape 121"/>
          <p:cNvSpPr/>
          <p:nvPr/>
        </p:nvSpPr>
        <p:spPr bwMode="auto">
          <a:xfrm>
            <a:off x="4263842" y="4079313"/>
            <a:ext cx="539751" cy="539751"/>
          </a:xfrm>
          <a:custGeom>
            <a:avLst/>
            <a:gdLst>
              <a:gd name="T0" fmla="*/ 71438 w 21600"/>
              <a:gd name="T1" fmla="*/ 71438 h 21600"/>
              <a:gd name="T2" fmla="*/ 71438 w 21600"/>
              <a:gd name="T3" fmla="*/ 71438 h 21600"/>
              <a:gd name="T4" fmla="*/ 71438 w 21600"/>
              <a:gd name="T5" fmla="*/ 71438 h 21600"/>
              <a:gd name="T6" fmla="*/ 71438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684" y="0"/>
                </a:moveTo>
                <a:cubicBezTo>
                  <a:pt x="20941" y="0"/>
                  <a:pt x="21159" y="104"/>
                  <a:pt x="21336" y="311"/>
                </a:cubicBezTo>
                <a:cubicBezTo>
                  <a:pt x="21512" y="517"/>
                  <a:pt x="21600" y="760"/>
                  <a:pt x="21600" y="1048"/>
                </a:cubicBezTo>
                <a:lnTo>
                  <a:pt x="21600" y="16237"/>
                </a:lnTo>
                <a:cubicBezTo>
                  <a:pt x="21600" y="16522"/>
                  <a:pt x="21512" y="16768"/>
                  <a:pt x="21336" y="16970"/>
                </a:cubicBezTo>
                <a:cubicBezTo>
                  <a:pt x="21162" y="17174"/>
                  <a:pt x="20944" y="17275"/>
                  <a:pt x="20684" y="17275"/>
                </a:cubicBezTo>
                <a:lnTo>
                  <a:pt x="19807" y="17275"/>
                </a:lnTo>
                <a:lnTo>
                  <a:pt x="19807" y="17370"/>
                </a:lnTo>
                <a:cubicBezTo>
                  <a:pt x="19807" y="17949"/>
                  <a:pt x="19709" y="18499"/>
                  <a:pt x="19513" y="19017"/>
                </a:cubicBezTo>
                <a:cubicBezTo>
                  <a:pt x="19318" y="19535"/>
                  <a:pt x="19060" y="19985"/>
                  <a:pt x="18747" y="20362"/>
                </a:cubicBezTo>
                <a:cubicBezTo>
                  <a:pt x="18433" y="20739"/>
                  <a:pt x="18051" y="21038"/>
                  <a:pt x="17608" y="21263"/>
                </a:cubicBezTo>
                <a:cubicBezTo>
                  <a:pt x="17167" y="21488"/>
                  <a:pt x="16697" y="21600"/>
                  <a:pt x="16198" y="21600"/>
                </a:cubicBezTo>
                <a:cubicBezTo>
                  <a:pt x="15705" y="21600"/>
                  <a:pt x="15238" y="21488"/>
                  <a:pt x="14797" y="21263"/>
                </a:cubicBezTo>
                <a:cubicBezTo>
                  <a:pt x="14353" y="21038"/>
                  <a:pt x="13974" y="20739"/>
                  <a:pt x="13653" y="20362"/>
                </a:cubicBezTo>
                <a:cubicBezTo>
                  <a:pt x="13332" y="19985"/>
                  <a:pt x="13078" y="19535"/>
                  <a:pt x="12887" y="19017"/>
                </a:cubicBezTo>
                <a:cubicBezTo>
                  <a:pt x="12696" y="18499"/>
                  <a:pt x="12600" y="17949"/>
                  <a:pt x="12600" y="17370"/>
                </a:cubicBezTo>
                <a:lnTo>
                  <a:pt x="12600" y="17275"/>
                </a:lnTo>
                <a:lnTo>
                  <a:pt x="9000" y="17275"/>
                </a:lnTo>
                <a:lnTo>
                  <a:pt x="9000" y="17370"/>
                </a:lnTo>
                <a:cubicBezTo>
                  <a:pt x="9000" y="17949"/>
                  <a:pt x="8904" y="18499"/>
                  <a:pt x="8713" y="19017"/>
                </a:cubicBezTo>
                <a:cubicBezTo>
                  <a:pt x="8522" y="19535"/>
                  <a:pt x="8265" y="19985"/>
                  <a:pt x="7947" y="20362"/>
                </a:cubicBezTo>
                <a:cubicBezTo>
                  <a:pt x="7629" y="20739"/>
                  <a:pt x="7244" y="21038"/>
                  <a:pt x="6803" y="21263"/>
                </a:cubicBezTo>
                <a:cubicBezTo>
                  <a:pt x="6360" y="21488"/>
                  <a:pt x="5895" y="21600"/>
                  <a:pt x="5402" y="21600"/>
                </a:cubicBezTo>
                <a:cubicBezTo>
                  <a:pt x="4910" y="21600"/>
                  <a:pt x="4441" y="21488"/>
                  <a:pt x="4004" y="21263"/>
                </a:cubicBezTo>
                <a:cubicBezTo>
                  <a:pt x="3558" y="21038"/>
                  <a:pt x="3179" y="20739"/>
                  <a:pt x="2858" y="20362"/>
                </a:cubicBezTo>
                <a:cubicBezTo>
                  <a:pt x="2537" y="19985"/>
                  <a:pt x="2282" y="19535"/>
                  <a:pt x="2091" y="19017"/>
                </a:cubicBezTo>
                <a:cubicBezTo>
                  <a:pt x="1900" y="18499"/>
                  <a:pt x="1805" y="17949"/>
                  <a:pt x="1805" y="17370"/>
                </a:cubicBezTo>
                <a:lnTo>
                  <a:pt x="1805" y="17275"/>
                </a:lnTo>
                <a:lnTo>
                  <a:pt x="891" y="17275"/>
                </a:lnTo>
                <a:cubicBezTo>
                  <a:pt x="647" y="17275"/>
                  <a:pt x="438" y="17167"/>
                  <a:pt x="262" y="16961"/>
                </a:cubicBezTo>
                <a:cubicBezTo>
                  <a:pt x="88" y="16755"/>
                  <a:pt x="0" y="16514"/>
                  <a:pt x="0" y="16237"/>
                </a:cubicBezTo>
                <a:lnTo>
                  <a:pt x="0" y="10669"/>
                </a:lnTo>
                <a:cubicBezTo>
                  <a:pt x="0" y="10442"/>
                  <a:pt x="27" y="10205"/>
                  <a:pt x="69" y="9961"/>
                </a:cubicBezTo>
                <a:cubicBezTo>
                  <a:pt x="118" y="9716"/>
                  <a:pt x="186" y="9474"/>
                  <a:pt x="274" y="9228"/>
                </a:cubicBezTo>
                <a:cubicBezTo>
                  <a:pt x="365" y="8984"/>
                  <a:pt x="470" y="8751"/>
                  <a:pt x="593" y="8526"/>
                </a:cubicBezTo>
                <a:cubicBezTo>
                  <a:pt x="713" y="8302"/>
                  <a:pt x="838" y="8115"/>
                  <a:pt x="960" y="7965"/>
                </a:cubicBezTo>
                <a:lnTo>
                  <a:pt x="3573" y="4906"/>
                </a:lnTo>
                <a:cubicBezTo>
                  <a:pt x="3698" y="4760"/>
                  <a:pt x="3856" y="4613"/>
                  <a:pt x="4053" y="4475"/>
                </a:cubicBezTo>
                <a:cubicBezTo>
                  <a:pt x="4248" y="4331"/>
                  <a:pt x="4450" y="4210"/>
                  <a:pt x="4658" y="4109"/>
                </a:cubicBezTo>
                <a:cubicBezTo>
                  <a:pt x="4864" y="4005"/>
                  <a:pt x="5071" y="3928"/>
                  <a:pt x="5278" y="3867"/>
                </a:cubicBezTo>
                <a:cubicBezTo>
                  <a:pt x="5486" y="3807"/>
                  <a:pt x="5687" y="3775"/>
                  <a:pt x="5882" y="3775"/>
                </a:cubicBezTo>
                <a:lnTo>
                  <a:pt x="6820" y="3775"/>
                </a:lnTo>
                <a:lnTo>
                  <a:pt x="6820" y="1048"/>
                </a:lnTo>
                <a:cubicBezTo>
                  <a:pt x="6820" y="760"/>
                  <a:pt x="6909" y="517"/>
                  <a:pt x="7082" y="311"/>
                </a:cubicBezTo>
                <a:cubicBezTo>
                  <a:pt x="7259" y="104"/>
                  <a:pt x="7464" y="0"/>
                  <a:pt x="7700" y="0"/>
                </a:cubicBezTo>
                <a:lnTo>
                  <a:pt x="20684" y="0"/>
                </a:lnTo>
                <a:close/>
                <a:moveTo>
                  <a:pt x="6791" y="6439"/>
                </a:moveTo>
                <a:lnTo>
                  <a:pt x="5878" y="6439"/>
                </a:lnTo>
                <a:cubicBezTo>
                  <a:pt x="5799" y="6439"/>
                  <a:pt x="5677" y="6479"/>
                  <a:pt x="5510" y="6551"/>
                </a:cubicBezTo>
                <a:cubicBezTo>
                  <a:pt x="5341" y="6626"/>
                  <a:pt x="5224" y="6704"/>
                  <a:pt x="5153" y="6784"/>
                </a:cubicBezTo>
                <a:lnTo>
                  <a:pt x="2540" y="9831"/>
                </a:lnTo>
                <a:cubicBezTo>
                  <a:pt x="2478" y="9903"/>
                  <a:pt x="2412" y="10041"/>
                  <a:pt x="2351" y="10240"/>
                </a:cubicBezTo>
                <a:cubicBezTo>
                  <a:pt x="2290" y="10436"/>
                  <a:pt x="2258" y="10580"/>
                  <a:pt x="2258" y="10672"/>
                </a:cubicBezTo>
                <a:lnTo>
                  <a:pt x="2258" y="11527"/>
                </a:lnTo>
                <a:lnTo>
                  <a:pt x="6796" y="11527"/>
                </a:lnTo>
                <a:lnTo>
                  <a:pt x="6796" y="6439"/>
                </a:lnTo>
                <a:lnTo>
                  <a:pt x="6791" y="6439"/>
                </a:lnTo>
                <a:close/>
                <a:moveTo>
                  <a:pt x="5395" y="18942"/>
                </a:moveTo>
                <a:cubicBezTo>
                  <a:pt x="5760" y="18942"/>
                  <a:pt x="6076" y="18789"/>
                  <a:pt x="6340" y="18481"/>
                </a:cubicBezTo>
                <a:cubicBezTo>
                  <a:pt x="6600" y="18172"/>
                  <a:pt x="6732" y="17805"/>
                  <a:pt x="6732" y="17373"/>
                </a:cubicBezTo>
                <a:cubicBezTo>
                  <a:pt x="6732" y="16941"/>
                  <a:pt x="6600" y="16569"/>
                  <a:pt x="6340" y="16252"/>
                </a:cubicBezTo>
                <a:cubicBezTo>
                  <a:pt x="6078" y="15944"/>
                  <a:pt x="5762" y="15786"/>
                  <a:pt x="5395" y="15786"/>
                </a:cubicBezTo>
                <a:cubicBezTo>
                  <a:pt x="5028" y="15786"/>
                  <a:pt x="4714" y="15942"/>
                  <a:pt x="4445" y="16247"/>
                </a:cubicBezTo>
                <a:cubicBezTo>
                  <a:pt x="4180" y="16558"/>
                  <a:pt x="4046" y="16932"/>
                  <a:pt x="4046" y="17373"/>
                </a:cubicBezTo>
                <a:cubicBezTo>
                  <a:pt x="4046" y="17805"/>
                  <a:pt x="4180" y="18172"/>
                  <a:pt x="4445" y="18481"/>
                </a:cubicBezTo>
                <a:cubicBezTo>
                  <a:pt x="4714" y="18789"/>
                  <a:pt x="5028" y="18942"/>
                  <a:pt x="5395" y="18942"/>
                </a:cubicBezTo>
                <a:moveTo>
                  <a:pt x="16195" y="18942"/>
                </a:moveTo>
                <a:cubicBezTo>
                  <a:pt x="16560" y="18942"/>
                  <a:pt x="16878" y="18789"/>
                  <a:pt x="17145" y="18481"/>
                </a:cubicBezTo>
                <a:cubicBezTo>
                  <a:pt x="17410" y="18172"/>
                  <a:pt x="17544" y="17805"/>
                  <a:pt x="17544" y="17373"/>
                </a:cubicBezTo>
                <a:cubicBezTo>
                  <a:pt x="17544" y="16941"/>
                  <a:pt x="17412" y="16569"/>
                  <a:pt x="17150" y="16252"/>
                </a:cubicBezTo>
                <a:cubicBezTo>
                  <a:pt x="16890" y="15944"/>
                  <a:pt x="16572" y="15786"/>
                  <a:pt x="16195" y="15786"/>
                </a:cubicBezTo>
                <a:cubicBezTo>
                  <a:pt x="15828" y="15786"/>
                  <a:pt x="15514" y="15942"/>
                  <a:pt x="15250" y="16247"/>
                </a:cubicBezTo>
                <a:cubicBezTo>
                  <a:pt x="14990" y="16558"/>
                  <a:pt x="14858" y="16932"/>
                  <a:pt x="14858" y="17373"/>
                </a:cubicBezTo>
                <a:cubicBezTo>
                  <a:pt x="14858" y="17805"/>
                  <a:pt x="14990" y="18172"/>
                  <a:pt x="15250" y="18481"/>
                </a:cubicBezTo>
                <a:cubicBezTo>
                  <a:pt x="15512" y="18789"/>
                  <a:pt x="15825" y="18942"/>
                  <a:pt x="16195" y="18942"/>
                </a:cubicBezTo>
              </a:path>
            </a:pathLst>
          </a:custGeom>
          <a:solidFill>
            <a:schemeClr val="bg1"/>
          </a:solidFill>
          <a:ln>
            <a:noFill/>
          </a:ln>
          <a:effectLst/>
        </p:spPr>
        <p:txBody>
          <a:bodyPr lIns="0" tIns="0" rIns="0" bIns="0"/>
          <a:lstStyle/>
          <a:p>
            <a:endParaRPr lang="zh-CN" altLang="en-US" sz="2400">
              <a:latin typeface="+mn-ea"/>
            </a:endParaRPr>
          </a:p>
        </p:txBody>
      </p:sp>
      <p:sp>
        <p:nvSpPr>
          <p:cNvPr id="7" name="AutoShape 10">
            <a:extLst>
              <a:ext uri="{FF2B5EF4-FFF2-40B4-BE49-F238E27FC236}">
                <a16:creationId xmlns:a16="http://schemas.microsoft.com/office/drawing/2014/main" id="{A7C4EAD4-8FFC-A77B-7758-0EB26240A288}"/>
              </a:ext>
            </a:extLst>
          </p:cNvPr>
          <p:cNvSpPr/>
          <p:nvPr/>
        </p:nvSpPr>
        <p:spPr bwMode="auto">
          <a:xfrm>
            <a:off x="7804309" y="4002834"/>
            <a:ext cx="3630086" cy="1102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p:spPr>
        <p:txBody>
          <a:bodyPr vert="horz" lIns="0" tIns="0" rIns="0" bIns="0" rtlCol="0" anchor="t" anchorCtr="0">
            <a:noAutofit/>
          </a:bodyPr>
          <a:lstStyle/>
          <a:p>
            <a:pPr>
              <a:lnSpc>
                <a:spcPct val="95000"/>
              </a:lnSpc>
              <a:spcBef>
                <a:spcPct val="0"/>
              </a:spcBef>
            </a:pPr>
            <a:r>
              <a:rPr lang="en-US" altLang="zh-CN" sz="2000" b="1" dirty="0">
                <a:solidFill>
                  <a:srgbClr val="002068"/>
                </a:solidFill>
                <a:ea typeface="+mj-ea"/>
                <a:cs typeface="+mj-cs"/>
              </a:rPr>
              <a:t>Protocols tested</a:t>
            </a:r>
            <a:endParaRPr lang="es-ES" altLang="zh-CN" sz="2000" b="1" dirty="0">
              <a:solidFill>
                <a:srgbClr val="002068"/>
              </a:solidFill>
              <a:ea typeface="+mj-ea"/>
              <a:cs typeface="+mj-cs"/>
            </a:endParaRPr>
          </a:p>
        </p:txBody>
      </p:sp>
      <p:sp>
        <p:nvSpPr>
          <p:cNvPr id="8" name="AutoShape 10">
            <a:extLst>
              <a:ext uri="{FF2B5EF4-FFF2-40B4-BE49-F238E27FC236}">
                <a16:creationId xmlns:a16="http://schemas.microsoft.com/office/drawing/2014/main" id="{BF11641E-B97F-9002-892C-3708E2F3D279}"/>
              </a:ext>
            </a:extLst>
          </p:cNvPr>
          <p:cNvSpPr/>
          <p:nvPr/>
        </p:nvSpPr>
        <p:spPr bwMode="auto">
          <a:xfrm>
            <a:off x="7825318" y="5252487"/>
            <a:ext cx="3630086" cy="1102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p:spPr>
        <p:txBody>
          <a:bodyPr vert="horz" lIns="0" tIns="0" rIns="0" bIns="0" rtlCol="0" anchor="t" anchorCtr="0">
            <a:noAutofit/>
          </a:bodyPr>
          <a:lstStyle/>
          <a:p>
            <a:pPr>
              <a:lnSpc>
                <a:spcPct val="95000"/>
              </a:lnSpc>
              <a:spcBef>
                <a:spcPct val="0"/>
              </a:spcBef>
            </a:pPr>
            <a:r>
              <a:rPr lang="en-US" altLang="zh-CN" sz="2000" b="1" dirty="0">
                <a:solidFill>
                  <a:srgbClr val="002068"/>
                </a:solidFill>
                <a:ea typeface="+mj-ea"/>
                <a:cs typeface="+mj-cs"/>
              </a:rPr>
              <a:t>% of accuracy</a:t>
            </a:r>
            <a:endParaRPr lang="es-ES" altLang="zh-CN" sz="2000" b="1" dirty="0">
              <a:solidFill>
                <a:srgbClr val="002068"/>
              </a:solidFill>
              <a:ea typeface="+mj-ea"/>
              <a:cs typeface="+mj-cs"/>
            </a:endParaRPr>
          </a:p>
        </p:txBody>
      </p:sp>
      <p:sp>
        <p:nvSpPr>
          <p:cNvPr id="11" name="Title 1">
            <a:extLst>
              <a:ext uri="{FF2B5EF4-FFF2-40B4-BE49-F238E27FC236}">
                <a16:creationId xmlns:a16="http://schemas.microsoft.com/office/drawing/2014/main" id="{4D9AB9DA-9A0D-CD39-9F33-54C916DE8DC1}"/>
              </a:ext>
            </a:extLst>
          </p:cNvPr>
          <p:cNvSpPr>
            <a:spLocks noGrp="1"/>
          </p:cNvSpPr>
          <p:nvPr>
            <p:ph type="title"/>
          </p:nvPr>
        </p:nvSpPr>
        <p:spPr>
          <a:xfrm>
            <a:off x="604838" y="311086"/>
            <a:ext cx="7364412" cy="1065278"/>
          </a:xfrm>
        </p:spPr>
        <p:txBody>
          <a:bodyPr/>
          <a:lstStyle/>
          <a:p>
            <a:r>
              <a:rPr lang="en-GB" dirty="0"/>
              <a:t>Tool features</a:t>
            </a:r>
            <a:br>
              <a:rPr lang="en-GB" dirty="0"/>
            </a:br>
            <a:endParaRPr lang="en-GB" b="0" dirty="0"/>
          </a:p>
        </p:txBody>
      </p:sp>
      <p:sp>
        <p:nvSpPr>
          <p:cNvPr id="5" name="AutoShape 9"/>
          <p:cNvSpPr/>
          <p:nvPr/>
        </p:nvSpPr>
        <p:spPr bwMode="auto">
          <a:xfrm>
            <a:off x="6556135" y="2006601"/>
            <a:ext cx="1016000" cy="1339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0959" tIns="60959" rIns="60959" bIns="60959"/>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r>
              <a:rPr lang="es-ES" altLang="zh-CN" sz="7200" b="1" dirty="0">
                <a:solidFill>
                  <a:schemeClr val="accent1"/>
                </a:solidFill>
                <a:latin typeface="Agency FB" panose="020B0503020202020204" pitchFamily="34" charset="0"/>
                <a:ea typeface="+mn-ea"/>
                <a:sym typeface="Bebas Neue" panose="020B0606020202050201" pitchFamily="34" charset="0"/>
              </a:rPr>
              <a:t>  1</a:t>
            </a:r>
            <a:endParaRPr lang="es-ES" altLang="zh-CN" sz="2133" b="1" dirty="0">
              <a:solidFill>
                <a:schemeClr val="accent1"/>
              </a:solidFill>
              <a:latin typeface="Agency FB" panose="020B0503020202020204" pitchFamily="34" charset="0"/>
              <a:ea typeface="+mn-ea"/>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6095"/>
                                        </p:tgtEl>
                                        <p:attrNameLst>
                                          <p:attrName>style.visibility</p:attrName>
                                        </p:attrNameLst>
                                      </p:cBhvr>
                                      <p:to>
                                        <p:strVal val="visible"/>
                                      </p:to>
                                    </p:set>
                                    <p:anim calcmode="lin" valueType="num">
                                      <p:cBhvr additive="base">
                                        <p:cTn id="11" dur="500"/>
                                        <p:tgtEl>
                                          <p:spTgt spid="46095"/>
                                        </p:tgtEl>
                                        <p:attrNameLst>
                                          <p:attrName>ppt_y</p:attrName>
                                        </p:attrNameLst>
                                      </p:cBhvr>
                                      <p:tavLst>
                                        <p:tav tm="0">
                                          <p:val>
                                            <p:strVal val="#ppt_y+#ppt_h*1.125000"/>
                                          </p:val>
                                        </p:tav>
                                        <p:tav tm="100000">
                                          <p:val>
                                            <p:strVal val="#ppt_y"/>
                                          </p:val>
                                        </p:tav>
                                      </p:tavLst>
                                    </p:anim>
                                    <p:animEffect transition="in" filter="wipe(up)">
                                      <p:cBhvr>
                                        <p:cTn id="12" dur="500"/>
                                        <p:tgtEl>
                                          <p:spTgt spid="46095"/>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095"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5">
            <a:extLst>
              <a:ext uri="{FF2B5EF4-FFF2-40B4-BE49-F238E27FC236}">
                <a16:creationId xmlns:a16="http://schemas.microsoft.com/office/drawing/2014/main" id="{C8DBBAAA-EF27-0F29-1BEE-BDA885D2B55B}"/>
              </a:ext>
            </a:extLst>
          </p:cNvPr>
          <p:cNvPicPr>
            <a:picLocks noChangeAspect="1"/>
          </p:cNvPicPr>
          <p:nvPr/>
        </p:nvPicPr>
        <p:blipFill>
          <a:blip r:embed="rId3">
            <a:extLst>
              <a:ext uri="{28A0092B-C50C-407E-A947-70E740481C1C}">
                <a14:useLocalDpi xmlns:a14="http://schemas.microsoft.com/office/drawing/2010/main" val="0"/>
              </a:ext>
            </a:extLst>
          </a:blip>
          <a:srcRect t="22451" b="22451"/>
          <a:stretch/>
        </p:blipFill>
        <p:spPr>
          <a:xfrm>
            <a:off x="717394" y="2952804"/>
            <a:ext cx="3967430" cy="1513111"/>
          </a:xfrm>
          <a:custGeom>
            <a:avLst/>
            <a:gdLst>
              <a:gd name="connsiteX0" fmla="*/ 0 w 5167087"/>
              <a:gd name="connsiteY0" fmla="*/ 0 h 1759856"/>
              <a:gd name="connsiteX1" fmla="*/ 4750564 w 5167087"/>
              <a:gd name="connsiteY1" fmla="*/ 0 h 1759856"/>
              <a:gd name="connsiteX2" fmla="*/ 5167087 w 5167087"/>
              <a:gd name="connsiteY2" fmla="*/ 879928 h 1759856"/>
              <a:gd name="connsiteX3" fmla="*/ 4750564 w 5167087"/>
              <a:gd name="connsiteY3" fmla="*/ 1759856 h 1759856"/>
              <a:gd name="connsiteX4" fmla="*/ 0 w 5167087"/>
              <a:gd name="connsiteY4" fmla="*/ 1759856 h 175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087" h="1759856">
                <a:moveTo>
                  <a:pt x="0" y="0"/>
                </a:moveTo>
                <a:lnTo>
                  <a:pt x="4750564" y="0"/>
                </a:lnTo>
                <a:lnTo>
                  <a:pt x="5167087" y="879928"/>
                </a:lnTo>
                <a:lnTo>
                  <a:pt x="4750564" y="1759856"/>
                </a:lnTo>
                <a:lnTo>
                  <a:pt x="0" y="1759856"/>
                </a:lnTo>
                <a:close/>
              </a:path>
            </a:pathLst>
          </a:custGeom>
        </p:spPr>
      </p:pic>
      <p:pic>
        <p:nvPicPr>
          <p:cNvPr id="26" name="图片占位符 5"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86"/>
          <a:stretch>
            <a:fillRect/>
          </a:stretch>
        </p:blipFill>
        <p:spPr>
          <a:xfrm>
            <a:off x="717395" y="1272210"/>
            <a:ext cx="3967430" cy="1513111"/>
          </a:xfrm>
        </p:spPr>
      </p:pic>
      <p:sp>
        <p:nvSpPr>
          <p:cNvPr id="10" name="Hexagon 9"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p:cNvSpPr/>
          <p:nvPr/>
        </p:nvSpPr>
        <p:spPr>
          <a:xfrm>
            <a:off x="3881733" y="3204598"/>
            <a:ext cx="6252731" cy="1011774"/>
          </a:xfrm>
          <a:prstGeom prst="hexagon">
            <a:avLst/>
          </a:prstGeom>
          <a:solidFill>
            <a:schemeClr val="bg1"/>
          </a:solidFill>
          <a:ln>
            <a:noFill/>
          </a:ln>
          <a:effectLst>
            <a:outerShdw blurRad="685800" dist="241300" dir="5400000" sx="91000" sy="91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nvGrpSpPr>
          <p:cNvPr id="44" name="Group 43"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p:cNvGrpSpPr/>
          <p:nvPr/>
        </p:nvGrpSpPr>
        <p:grpSpPr>
          <a:xfrm>
            <a:off x="4525453" y="3026724"/>
            <a:ext cx="4965290" cy="1137765"/>
            <a:chOff x="6184562" y="4706517"/>
            <a:chExt cx="4965290" cy="1137765"/>
          </a:xfrm>
        </p:grpSpPr>
        <p:sp>
          <p:nvSpPr>
            <p:cNvPr id="45" name="Rectangle 44"/>
            <p:cNvSpPr/>
            <p:nvPr/>
          </p:nvSpPr>
          <p:spPr>
            <a:xfrm>
              <a:off x="6380566" y="4706517"/>
              <a:ext cx="2496186" cy="369332"/>
            </a:xfrm>
            <a:prstGeom prst="rect">
              <a:avLst/>
            </a:prstGeom>
            <a:solidFill>
              <a:schemeClr val="accent6"/>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b="1" i="1" dirty="0">
                  <a:solidFill>
                    <a:schemeClr val="bg1"/>
                  </a:solidFill>
                  <a:latin typeface="Bahnschrift" panose="020B0502040204020203" pitchFamily="34" charset="0"/>
                  <a:sym typeface="+mn-lt"/>
                </a:rPr>
                <a:t>One-Stop Service</a:t>
              </a:r>
              <a:endParaRPr lang="en-US" b="1" i="1" dirty="0">
                <a:solidFill>
                  <a:schemeClr val="bg1"/>
                </a:solidFill>
                <a:latin typeface="Bahnschrift" panose="020B0502040204020203" pitchFamily="34" charset="0"/>
                <a:sym typeface="+mn-lt"/>
              </a:endParaRPr>
            </a:p>
          </p:txBody>
        </p:sp>
        <p:sp>
          <p:nvSpPr>
            <p:cNvPr id="46" name="Rectangle 45"/>
            <p:cNvSpPr/>
            <p:nvPr/>
          </p:nvSpPr>
          <p:spPr>
            <a:xfrm>
              <a:off x="6184562" y="5143641"/>
              <a:ext cx="4965290" cy="700641"/>
            </a:xfrm>
            <a:prstGeom prst="rect">
              <a:avLst/>
            </a:prstGeom>
          </p:spPr>
          <p:txBody>
            <a:bodyPr wrap="square">
              <a:spAutoFit/>
            </a:bodyPr>
            <a:lstStyle/>
            <a:p>
              <a:pPr marL="171450" indent="-171450">
                <a:lnSpc>
                  <a:spcPct val="130000"/>
                </a:lnSpc>
                <a:buFont typeface="Arial" panose="020B0604020202020204" pitchFamily="34" charset="0"/>
                <a:buChar char="•"/>
              </a:pPr>
              <a:r>
                <a:rPr lang="en-US" sz="1050" dirty="0">
                  <a:cs typeface="+mn-ea"/>
                  <a:sym typeface="+mn-lt"/>
                </a:rPr>
                <a:t>User Friendly, Easy to hands-on</a:t>
              </a:r>
            </a:p>
            <a:p>
              <a:pPr marL="171450" indent="-171450">
                <a:lnSpc>
                  <a:spcPct val="130000"/>
                </a:lnSpc>
                <a:buFont typeface="Arial" panose="020B0604020202020204" pitchFamily="34" charset="0"/>
                <a:buChar char="•"/>
              </a:pPr>
              <a:r>
                <a:rPr lang="en-US" sz="1050" dirty="0">
                  <a:cs typeface="+mn-ea"/>
                  <a:sym typeface="+mn-lt"/>
                </a:rPr>
                <a:t>User can learn TDM knowledge by using this tool</a:t>
              </a:r>
            </a:p>
            <a:p>
              <a:pPr marL="171450" indent="-171450">
                <a:lnSpc>
                  <a:spcPct val="130000"/>
                </a:lnSpc>
                <a:buFont typeface="Arial" panose="020B0604020202020204" pitchFamily="34" charset="0"/>
                <a:buChar char="•"/>
              </a:pPr>
              <a:endParaRPr lang="en-US" sz="1050" dirty="0">
                <a:cs typeface="+mn-ea"/>
                <a:sym typeface="+mn-lt"/>
              </a:endParaRPr>
            </a:p>
          </p:txBody>
        </p:sp>
      </p:grpSp>
      <p:sp>
        <p:nvSpPr>
          <p:cNvPr id="49" name="Hexagon 48"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p:cNvSpPr/>
          <p:nvPr/>
        </p:nvSpPr>
        <p:spPr>
          <a:xfrm>
            <a:off x="3597167" y="3371634"/>
            <a:ext cx="839724" cy="723900"/>
          </a:xfrm>
          <a:prstGeom prst="hexagon">
            <a:avLst/>
          </a:prstGeom>
          <a:solidFill>
            <a:schemeClr val="accent6"/>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cs typeface="+mn-ea"/>
              <a:sym typeface="+mn-lt"/>
            </a:endParaRPr>
          </a:p>
        </p:txBody>
      </p:sp>
      <p:sp>
        <p:nvSpPr>
          <p:cNvPr id="3" name="e7d195523061f1c0"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hidden="1"/>
          <p:cNvSpPr txBox="1"/>
          <p:nvPr/>
        </p:nvSpPr>
        <p:spPr>
          <a:xfrm>
            <a:off x="-355600" y="1803400"/>
            <a:ext cx="322909" cy="1016000"/>
          </a:xfrm>
          <a:prstGeom prst="rect">
            <a:avLst/>
          </a:prstGeom>
          <a:noFill/>
        </p:spPr>
        <p:txBody>
          <a:bodyPr vert="wordArtVert" rtlCol="0">
            <a:spAutoFit/>
          </a:bodyPr>
          <a:lstStyle/>
          <a:p>
            <a:r>
              <a:rPr lang="en-US" altLang="zh-CN" sz="100"/>
              <a:t>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a:t>
            </a:r>
            <a:endParaRPr lang="zh-CN" altLang="en-US" sz="100"/>
          </a:p>
        </p:txBody>
      </p:sp>
      <p:sp>
        <p:nvSpPr>
          <p:cNvPr id="4" name="Title 1">
            <a:extLst>
              <a:ext uri="{FF2B5EF4-FFF2-40B4-BE49-F238E27FC236}">
                <a16:creationId xmlns:a16="http://schemas.microsoft.com/office/drawing/2014/main" id="{F6C78DA1-0142-8578-8FD2-4F0E4DD1558A}"/>
              </a:ext>
            </a:extLst>
          </p:cNvPr>
          <p:cNvSpPr txBox="1">
            <a:spLocks/>
          </p:cNvSpPr>
          <p:nvPr/>
        </p:nvSpPr>
        <p:spPr>
          <a:xfrm>
            <a:off x="604838" y="311086"/>
            <a:ext cx="7364412" cy="1065278"/>
          </a:xfrm>
          <a:prstGeom prst="rect">
            <a:avLst/>
          </a:prstGeom>
        </p:spPr>
        <p:txBody>
          <a:bodyPr/>
          <a:lstStyle>
            <a:lvl1pPr algn="l" defTabSz="914400" rtl="0" eaLnBrk="1" latinLnBrk="0" hangingPunct="1">
              <a:lnSpc>
                <a:spcPct val="95000"/>
              </a:lnSpc>
              <a:spcBef>
                <a:spcPct val="0"/>
              </a:spcBef>
              <a:buNone/>
              <a:defRPr sz="3000" b="1" kern="1200">
                <a:solidFill>
                  <a:srgbClr val="002068"/>
                </a:solidFill>
                <a:latin typeface="+mj-lt"/>
                <a:ea typeface="+mj-ea"/>
                <a:cs typeface="+mj-cs"/>
              </a:defRPr>
            </a:lvl1pPr>
          </a:lstStyle>
          <a:p>
            <a:r>
              <a:rPr lang="en-US" altLang="zh-CN" dirty="0"/>
              <a:t>Advantage</a:t>
            </a:r>
            <a:br>
              <a:rPr lang="en-GB" dirty="0"/>
            </a:br>
            <a:endParaRPr lang="en-GB" b="0" dirty="0"/>
          </a:p>
        </p:txBody>
      </p:sp>
      <p:pic>
        <p:nvPicPr>
          <p:cNvPr id="13" name="图片占位符 5">
            <a:extLst>
              <a:ext uri="{FF2B5EF4-FFF2-40B4-BE49-F238E27FC236}">
                <a16:creationId xmlns:a16="http://schemas.microsoft.com/office/drawing/2014/main" id="{A5F004A3-F1B8-5467-2E26-52742D9D5F98}"/>
              </a:ext>
            </a:extLst>
          </p:cNvPr>
          <p:cNvPicPr>
            <a:picLocks noChangeAspect="1"/>
          </p:cNvPicPr>
          <p:nvPr/>
        </p:nvPicPr>
        <p:blipFill>
          <a:blip r:embed="rId5">
            <a:extLst>
              <a:ext uri="{28A0092B-C50C-407E-A947-70E740481C1C}">
                <a14:useLocalDpi xmlns:a14="http://schemas.microsoft.com/office/drawing/2010/main" val="0"/>
              </a:ext>
            </a:extLst>
          </a:blip>
          <a:srcRect t="21396" b="21396"/>
          <a:stretch/>
        </p:blipFill>
        <p:spPr>
          <a:xfrm>
            <a:off x="717394" y="4642611"/>
            <a:ext cx="3967430" cy="1513111"/>
          </a:xfrm>
          <a:custGeom>
            <a:avLst/>
            <a:gdLst>
              <a:gd name="connsiteX0" fmla="*/ 0 w 5167087"/>
              <a:gd name="connsiteY0" fmla="*/ 0 h 1759856"/>
              <a:gd name="connsiteX1" fmla="*/ 4750564 w 5167087"/>
              <a:gd name="connsiteY1" fmla="*/ 0 h 1759856"/>
              <a:gd name="connsiteX2" fmla="*/ 5167087 w 5167087"/>
              <a:gd name="connsiteY2" fmla="*/ 879928 h 1759856"/>
              <a:gd name="connsiteX3" fmla="*/ 4750564 w 5167087"/>
              <a:gd name="connsiteY3" fmla="*/ 1759856 h 1759856"/>
              <a:gd name="connsiteX4" fmla="*/ 0 w 5167087"/>
              <a:gd name="connsiteY4" fmla="*/ 1759856 h 175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087" h="1759856">
                <a:moveTo>
                  <a:pt x="0" y="0"/>
                </a:moveTo>
                <a:lnTo>
                  <a:pt x="4750564" y="0"/>
                </a:lnTo>
                <a:lnTo>
                  <a:pt x="5167087" y="879928"/>
                </a:lnTo>
                <a:lnTo>
                  <a:pt x="4750564" y="1759856"/>
                </a:lnTo>
                <a:lnTo>
                  <a:pt x="0" y="1759856"/>
                </a:lnTo>
                <a:close/>
              </a:path>
            </a:pathLst>
          </a:custGeom>
        </p:spPr>
      </p:pic>
      <p:sp>
        <p:nvSpPr>
          <p:cNvPr id="14" name="Hexagon 9"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7DDF85C1-109E-1FBE-B9C1-7A463E42E844}"/>
              </a:ext>
            </a:extLst>
          </p:cNvPr>
          <p:cNvSpPr/>
          <p:nvPr/>
        </p:nvSpPr>
        <p:spPr>
          <a:xfrm>
            <a:off x="3862908" y="1519988"/>
            <a:ext cx="6252731" cy="1011774"/>
          </a:xfrm>
          <a:prstGeom prst="hexagon">
            <a:avLst/>
          </a:prstGeom>
          <a:solidFill>
            <a:schemeClr val="bg1"/>
          </a:solidFill>
          <a:ln>
            <a:noFill/>
          </a:ln>
          <a:effectLst>
            <a:outerShdw blurRad="685800" dist="241300" dir="5400000" sx="91000" sy="91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6" name="Rectangle 44">
            <a:extLst>
              <a:ext uri="{FF2B5EF4-FFF2-40B4-BE49-F238E27FC236}">
                <a16:creationId xmlns:a16="http://schemas.microsoft.com/office/drawing/2014/main" id="{80E3808F-8B9F-0664-EA61-460F3819A9C9}"/>
              </a:ext>
            </a:extLst>
          </p:cNvPr>
          <p:cNvSpPr/>
          <p:nvPr/>
        </p:nvSpPr>
        <p:spPr>
          <a:xfrm>
            <a:off x="4702632" y="1342114"/>
            <a:ext cx="2496186" cy="369332"/>
          </a:xfrm>
          <a:prstGeom prst="rect">
            <a:avLst/>
          </a:prstGeom>
          <a:solidFill>
            <a:schemeClr val="bg2"/>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1800" b="1" i="1" u="none" strike="noStrike" dirty="0">
                <a:solidFill>
                  <a:schemeClr val="bg1"/>
                </a:solidFill>
                <a:effectLst/>
                <a:latin typeface="Bahnschrift" panose="020B0502040204020203" pitchFamily="34" charset="0"/>
              </a:rPr>
              <a:t>Improve efficiency</a:t>
            </a:r>
            <a:endParaRPr lang="en-US" dirty="0">
              <a:solidFill>
                <a:schemeClr val="bg1"/>
              </a:solidFill>
              <a:cs typeface="+mn-ea"/>
              <a:sym typeface="+mn-lt"/>
            </a:endParaRPr>
          </a:p>
        </p:txBody>
      </p:sp>
      <p:sp>
        <p:nvSpPr>
          <p:cNvPr id="18" name="Hexagon 48"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5ECAD559-215D-C7D0-DB6A-67C97A449C25}"/>
              </a:ext>
            </a:extLst>
          </p:cNvPr>
          <p:cNvSpPr/>
          <p:nvPr/>
        </p:nvSpPr>
        <p:spPr>
          <a:xfrm>
            <a:off x="3578342" y="1687024"/>
            <a:ext cx="839724" cy="723900"/>
          </a:xfrm>
          <a:prstGeom prst="hexagon">
            <a:avLst/>
          </a:prstGeom>
          <a:solidFill>
            <a:schemeClr val="bg2"/>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cs typeface="+mn-ea"/>
              <a:sym typeface="+mn-lt"/>
            </a:endParaRPr>
          </a:p>
        </p:txBody>
      </p:sp>
      <p:sp>
        <p:nvSpPr>
          <p:cNvPr id="20" name="Hexagon 9"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531CED87-8BA1-41B1-D98E-753D3238843E}"/>
              </a:ext>
            </a:extLst>
          </p:cNvPr>
          <p:cNvSpPr/>
          <p:nvPr/>
        </p:nvSpPr>
        <p:spPr>
          <a:xfrm>
            <a:off x="3943342" y="4923703"/>
            <a:ext cx="6252731" cy="1011774"/>
          </a:xfrm>
          <a:prstGeom prst="hexagon">
            <a:avLst/>
          </a:prstGeom>
          <a:solidFill>
            <a:schemeClr val="bg1"/>
          </a:solidFill>
          <a:ln>
            <a:noFill/>
          </a:ln>
          <a:effectLst>
            <a:outerShdw blurRad="685800" dist="241300" dir="5400000" sx="91000" sy="91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2" name="Rectangle 44">
            <a:extLst>
              <a:ext uri="{FF2B5EF4-FFF2-40B4-BE49-F238E27FC236}">
                <a16:creationId xmlns:a16="http://schemas.microsoft.com/office/drawing/2014/main" id="{7CE14216-8A15-D565-913F-8AF8A1DAB858}"/>
              </a:ext>
            </a:extLst>
          </p:cNvPr>
          <p:cNvSpPr/>
          <p:nvPr/>
        </p:nvSpPr>
        <p:spPr>
          <a:xfrm>
            <a:off x="4783066" y="4745829"/>
            <a:ext cx="2496186" cy="369332"/>
          </a:xfrm>
          <a:prstGeom prst="rect">
            <a:avLst/>
          </a:prstGeom>
          <a:solidFill>
            <a:srgbClr val="8F2DDE"/>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1800" b="1" i="1" u="none" strike="noStrike" dirty="0">
                <a:solidFill>
                  <a:schemeClr val="bg1"/>
                </a:solidFill>
                <a:effectLst/>
                <a:latin typeface="Bahnschrift" panose="020B0502040204020203" pitchFamily="34" charset="0"/>
              </a:rPr>
              <a:t>Quality Contro</a:t>
            </a:r>
            <a:r>
              <a:rPr lang="en-US" altLang="zh-CN" b="1" i="1" dirty="0">
                <a:solidFill>
                  <a:schemeClr val="bg1"/>
                </a:solidFill>
                <a:latin typeface="Bahnschrift" panose="020B0502040204020203" pitchFamily="34" charset="0"/>
              </a:rPr>
              <a:t>l</a:t>
            </a:r>
            <a:endParaRPr lang="en-US" altLang="zh-CN" dirty="0">
              <a:solidFill>
                <a:schemeClr val="bg1"/>
              </a:solidFill>
              <a:cs typeface="+mn-ea"/>
              <a:sym typeface="+mn-lt"/>
            </a:endParaRPr>
          </a:p>
        </p:txBody>
      </p:sp>
      <p:sp>
        <p:nvSpPr>
          <p:cNvPr id="24" name="Hexagon 48"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7D502D86-E85A-D267-3BE8-723F46E8E3A3}"/>
              </a:ext>
            </a:extLst>
          </p:cNvPr>
          <p:cNvSpPr/>
          <p:nvPr/>
        </p:nvSpPr>
        <p:spPr>
          <a:xfrm>
            <a:off x="3597167" y="5067640"/>
            <a:ext cx="839724" cy="723900"/>
          </a:xfrm>
          <a:prstGeom prst="hexagon">
            <a:avLst/>
          </a:prstGeom>
          <a:solidFill>
            <a:schemeClr val="accent2"/>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cs typeface="+mn-ea"/>
              <a:sym typeface="+mn-lt"/>
            </a:endParaRPr>
          </a:p>
        </p:txBody>
      </p:sp>
      <p:sp>
        <p:nvSpPr>
          <p:cNvPr id="25" name="Freeform 354"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5578B113-8201-7716-04EF-30AA7F70F4E3}"/>
              </a:ext>
            </a:extLst>
          </p:cNvPr>
          <p:cNvSpPr/>
          <p:nvPr/>
        </p:nvSpPr>
        <p:spPr bwMode="auto">
          <a:xfrm>
            <a:off x="5028681" y="5217042"/>
            <a:ext cx="273514" cy="317329"/>
          </a:xfrm>
          <a:custGeom>
            <a:avLst/>
            <a:gdLst>
              <a:gd name="T0" fmla="*/ 2506 w 2885"/>
              <a:gd name="T1" fmla="*/ 13 h 3347"/>
              <a:gd name="T2" fmla="*/ 2657 w 2885"/>
              <a:gd name="T3" fmla="*/ 77 h 3347"/>
              <a:gd name="T4" fmla="*/ 2777 w 2885"/>
              <a:gd name="T5" fmla="*/ 186 h 3347"/>
              <a:gd name="T6" fmla="*/ 2856 w 2885"/>
              <a:gd name="T7" fmla="*/ 330 h 3347"/>
              <a:gd name="T8" fmla="*/ 2885 w 2885"/>
              <a:gd name="T9" fmla="*/ 498 h 3347"/>
              <a:gd name="T10" fmla="*/ 2856 w 2885"/>
              <a:gd name="T11" fmla="*/ 666 h 3347"/>
              <a:gd name="T12" fmla="*/ 2777 w 2885"/>
              <a:gd name="T13" fmla="*/ 810 h 3347"/>
              <a:gd name="T14" fmla="*/ 2657 w 2885"/>
              <a:gd name="T15" fmla="*/ 919 h 3347"/>
              <a:gd name="T16" fmla="*/ 2506 w 2885"/>
              <a:gd name="T17" fmla="*/ 983 h 3347"/>
              <a:gd name="T18" fmla="*/ 2338 w 2885"/>
              <a:gd name="T19" fmla="*/ 993 h 3347"/>
              <a:gd name="T20" fmla="*/ 2190 w 2885"/>
              <a:gd name="T21" fmla="*/ 952 h 3347"/>
              <a:gd name="T22" fmla="*/ 978 w 2885"/>
              <a:gd name="T23" fmla="*/ 1595 h 3347"/>
              <a:gd name="T24" fmla="*/ 983 w 2885"/>
              <a:gd name="T25" fmla="*/ 1713 h 3347"/>
              <a:gd name="T26" fmla="*/ 2144 w 2885"/>
              <a:gd name="T27" fmla="*/ 2419 h 3347"/>
              <a:gd name="T28" fmla="*/ 2287 w 2885"/>
              <a:gd name="T29" fmla="*/ 2361 h 3347"/>
              <a:gd name="T30" fmla="*/ 2450 w 2885"/>
              <a:gd name="T31" fmla="*/ 2353 h 3347"/>
              <a:gd name="T32" fmla="*/ 2609 w 2885"/>
              <a:gd name="T33" fmla="*/ 2401 h 3347"/>
              <a:gd name="T34" fmla="*/ 2741 w 2885"/>
              <a:gd name="T35" fmla="*/ 2495 h 3347"/>
              <a:gd name="T36" fmla="*/ 2834 w 2885"/>
              <a:gd name="T37" fmla="*/ 2630 h 3347"/>
              <a:gd name="T38" fmla="*/ 2882 w 2885"/>
              <a:gd name="T39" fmla="*/ 2790 h 3347"/>
              <a:gd name="T40" fmla="*/ 2872 w 2885"/>
              <a:gd name="T41" fmla="*/ 2962 h 3347"/>
              <a:gd name="T42" fmla="*/ 2809 w 2885"/>
              <a:gd name="T43" fmla="*/ 3116 h 3347"/>
              <a:gd name="T44" fmla="*/ 2701 w 2885"/>
              <a:gd name="T45" fmla="*/ 3237 h 3347"/>
              <a:gd name="T46" fmla="*/ 2558 w 2885"/>
              <a:gd name="T47" fmla="*/ 3318 h 3347"/>
              <a:gd name="T48" fmla="*/ 2392 w 2885"/>
              <a:gd name="T49" fmla="*/ 3347 h 3347"/>
              <a:gd name="T50" fmla="*/ 2226 w 2885"/>
              <a:gd name="T51" fmla="*/ 3318 h 3347"/>
              <a:gd name="T52" fmla="*/ 2084 w 2885"/>
              <a:gd name="T53" fmla="*/ 3237 h 3347"/>
              <a:gd name="T54" fmla="*/ 1976 w 2885"/>
              <a:gd name="T55" fmla="*/ 3116 h 3347"/>
              <a:gd name="T56" fmla="*/ 1913 w 2885"/>
              <a:gd name="T57" fmla="*/ 2963 h 3347"/>
              <a:gd name="T58" fmla="*/ 1902 w 2885"/>
              <a:gd name="T59" fmla="*/ 2808 h 3347"/>
              <a:gd name="T60" fmla="*/ 741 w 2885"/>
              <a:gd name="T61" fmla="*/ 2103 h 3347"/>
              <a:gd name="T62" fmla="*/ 598 w 2885"/>
              <a:gd name="T63" fmla="*/ 2160 h 3347"/>
              <a:gd name="T64" fmla="*/ 436 w 2885"/>
              <a:gd name="T65" fmla="*/ 2168 h 3347"/>
              <a:gd name="T66" fmla="*/ 276 w 2885"/>
              <a:gd name="T67" fmla="*/ 2121 h 3347"/>
              <a:gd name="T68" fmla="*/ 144 w 2885"/>
              <a:gd name="T69" fmla="*/ 2026 h 3347"/>
              <a:gd name="T70" fmla="*/ 50 w 2885"/>
              <a:gd name="T71" fmla="*/ 1893 h 3347"/>
              <a:gd name="T72" fmla="*/ 3 w 2885"/>
              <a:gd name="T73" fmla="*/ 1731 h 3347"/>
              <a:gd name="T74" fmla="*/ 13 w 2885"/>
              <a:gd name="T75" fmla="*/ 1559 h 3347"/>
              <a:gd name="T76" fmla="*/ 77 w 2885"/>
              <a:gd name="T77" fmla="*/ 1406 h 3347"/>
              <a:gd name="T78" fmla="*/ 184 w 2885"/>
              <a:gd name="T79" fmla="*/ 1284 h 3347"/>
              <a:gd name="T80" fmla="*/ 327 w 2885"/>
              <a:gd name="T81" fmla="*/ 1203 h 3347"/>
              <a:gd name="T82" fmla="*/ 493 w 2885"/>
              <a:gd name="T83" fmla="*/ 1175 h 3347"/>
              <a:gd name="T84" fmla="*/ 648 w 2885"/>
              <a:gd name="T85" fmla="*/ 1201 h 3347"/>
              <a:gd name="T86" fmla="*/ 783 w 2885"/>
              <a:gd name="T87" fmla="*/ 1272 h 3347"/>
              <a:gd name="T88" fmla="*/ 1900 w 2885"/>
              <a:gd name="T89" fmla="*/ 498 h 3347"/>
              <a:gd name="T90" fmla="*/ 1928 w 2885"/>
              <a:gd name="T91" fmla="*/ 330 h 3347"/>
              <a:gd name="T92" fmla="*/ 2007 w 2885"/>
              <a:gd name="T93" fmla="*/ 186 h 3347"/>
              <a:gd name="T94" fmla="*/ 2128 w 2885"/>
              <a:gd name="T95" fmla="*/ 77 h 3347"/>
              <a:gd name="T96" fmla="*/ 2279 w 2885"/>
              <a:gd name="T97" fmla="*/ 13 h 3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5" h="3347">
                <a:moveTo>
                  <a:pt x="2392" y="0"/>
                </a:moveTo>
                <a:lnTo>
                  <a:pt x="2450" y="3"/>
                </a:lnTo>
                <a:lnTo>
                  <a:pt x="2506" y="13"/>
                </a:lnTo>
                <a:lnTo>
                  <a:pt x="2558" y="28"/>
                </a:lnTo>
                <a:lnTo>
                  <a:pt x="2609" y="50"/>
                </a:lnTo>
                <a:lnTo>
                  <a:pt x="2657" y="77"/>
                </a:lnTo>
                <a:lnTo>
                  <a:pt x="2701" y="109"/>
                </a:lnTo>
                <a:lnTo>
                  <a:pt x="2741" y="146"/>
                </a:lnTo>
                <a:lnTo>
                  <a:pt x="2777" y="186"/>
                </a:lnTo>
                <a:lnTo>
                  <a:pt x="2809" y="231"/>
                </a:lnTo>
                <a:lnTo>
                  <a:pt x="2835" y="279"/>
                </a:lnTo>
                <a:lnTo>
                  <a:pt x="2856" y="330"/>
                </a:lnTo>
                <a:lnTo>
                  <a:pt x="2872" y="384"/>
                </a:lnTo>
                <a:lnTo>
                  <a:pt x="2882" y="440"/>
                </a:lnTo>
                <a:lnTo>
                  <a:pt x="2885" y="498"/>
                </a:lnTo>
                <a:lnTo>
                  <a:pt x="2882" y="556"/>
                </a:lnTo>
                <a:lnTo>
                  <a:pt x="2872" y="613"/>
                </a:lnTo>
                <a:lnTo>
                  <a:pt x="2856" y="666"/>
                </a:lnTo>
                <a:lnTo>
                  <a:pt x="2835" y="717"/>
                </a:lnTo>
                <a:lnTo>
                  <a:pt x="2809" y="765"/>
                </a:lnTo>
                <a:lnTo>
                  <a:pt x="2777" y="810"/>
                </a:lnTo>
                <a:lnTo>
                  <a:pt x="2741" y="850"/>
                </a:lnTo>
                <a:lnTo>
                  <a:pt x="2701" y="887"/>
                </a:lnTo>
                <a:lnTo>
                  <a:pt x="2657" y="919"/>
                </a:lnTo>
                <a:lnTo>
                  <a:pt x="2609" y="946"/>
                </a:lnTo>
                <a:lnTo>
                  <a:pt x="2558" y="967"/>
                </a:lnTo>
                <a:lnTo>
                  <a:pt x="2506" y="983"/>
                </a:lnTo>
                <a:lnTo>
                  <a:pt x="2450" y="993"/>
                </a:lnTo>
                <a:lnTo>
                  <a:pt x="2392" y="996"/>
                </a:lnTo>
                <a:lnTo>
                  <a:pt x="2338" y="993"/>
                </a:lnTo>
                <a:lnTo>
                  <a:pt x="2287" y="984"/>
                </a:lnTo>
                <a:lnTo>
                  <a:pt x="2237" y="970"/>
                </a:lnTo>
                <a:lnTo>
                  <a:pt x="2190" y="952"/>
                </a:lnTo>
                <a:lnTo>
                  <a:pt x="2144" y="928"/>
                </a:lnTo>
                <a:lnTo>
                  <a:pt x="2101" y="899"/>
                </a:lnTo>
                <a:lnTo>
                  <a:pt x="978" y="1595"/>
                </a:lnTo>
                <a:lnTo>
                  <a:pt x="983" y="1633"/>
                </a:lnTo>
                <a:lnTo>
                  <a:pt x="985" y="1673"/>
                </a:lnTo>
                <a:lnTo>
                  <a:pt x="983" y="1713"/>
                </a:lnTo>
                <a:lnTo>
                  <a:pt x="978" y="1752"/>
                </a:lnTo>
                <a:lnTo>
                  <a:pt x="2101" y="2447"/>
                </a:lnTo>
                <a:lnTo>
                  <a:pt x="2144" y="2419"/>
                </a:lnTo>
                <a:lnTo>
                  <a:pt x="2190" y="2395"/>
                </a:lnTo>
                <a:lnTo>
                  <a:pt x="2237" y="2376"/>
                </a:lnTo>
                <a:lnTo>
                  <a:pt x="2287" y="2361"/>
                </a:lnTo>
                <a:lnTo>
                  <a:pt x="2338" y="2353"/>
                </a:lnTo>
                <a:lnTo>
                  <a:pt x="2392" y="2349"/>
                </a:lnTo>
                <a:lnTo>
                  <a:pt x="2450" y="2353"/>
                </a:lnTo>
                <a:lnTo>
                  <a:pt x="2506" y="2362"/>
                </a:lnTo>
                <a:lnTo>
                  <a:pt x="2558" y="2379"/>
                </a:lnTo>
                <a:lnTo>
                  <a:pt x="2609" y="2401"/>
                </a:lnTo>
                <a:lnTo>
                  <a:pt x="2657" y="2428"/>
                </a:lnTo>
                <a:lnTo>
                  <a:pt x="2701" y="2459"/>
                </a:lnTo>
                <a:lnTo>
                  <a:pt x="2741" y="2495"/>
                </a:lnTo>
                <a:lnTo>
                  <a:pt x="2777" y="2537"/>
                </a:lnTo>
                <a:lnTo>
                  <a:pt x="2809" y="2582"/>
                </a:lnTo>
                <a:lnTo>
                  <a:pt x="2834" y="2630"/>
                </a:lnTo>
                <a:lnTo>
                  <a:pt x="2856" y="2681"/>
                </a:lnTo>
                <a:lnTo>
                  <a:pt x="2872" y="2734"/>
                </a:lnTo>
                <a:lnTo>
                  <a:pt x="2882" y="2790"/>
                </a:lnTo>
                <a:lnTo>
                  <a:pt x="2885" y="2849"/>
                </a:lnTo>
                <a:lnTo>
                  <a:pt x="2882" y="2907"/>
                </a:lnTo>
                <a:lnTo>
                  <a:pt x="2872" y="2962"/>
                </a:lnTo>
                <a:lnTo>
                  <a:pt x="2856" y="3017"/>
                </a:lnTo>
                <a:lnTo>
                  <a:pt x="2835" y="3068"/>
                </a:lnTo>
                <a:lnTo>
                  <a:pt x="2809" y="3116"/>
                </a:lnTo>
                <a:lnTo>
                  <a:pt x="2777" y="3159"/>
                </a:lnTo>
                <a:lnTo>
                  <a:pt x="2741" y="3201"/>
                </a:lnTo>
                <a:lnTo>
                  <a:pt x="2701" y="3237"/>
                </a:lnTo>
                <a:lnTo>
                  <a:pt x="2657" y="3268"/>
                </a:lnTo>
                <a:lnTo>
                  <a:pt x="2609" y="3296"/>
                </a:lnTo>
                <a:lnTo>
                  <a:pt x="2558" y="3318"/>
                </a:lnTo>
                <a:lnTo>
                  <a:pt x="2506" y="3334"/>
                </a:lnTo>
                <a:lnTo>
                  <a:pt x="2450" y="3344"/>
                </a:lnTo>
                <a:lnTo>
                  <a:pt x="2392" y="3347"/>
                </a:lnTo>
                <a:lnTo>
                  <a:pt x="2335" y="3344"/>
                </a:lnTo>
                <a:lnTo>
                  <a:pt x="2279" y="3334"/>
                </a:lnTo>
                <a:lnTo>
                  <a:pt x="2226" y="3318"/>
                </a:lnTo>
                <a:lnTo>
                  <a:pt x="2176" y="3296"/>
                </a:lnTo>
                <a:lnTo>
                  <a:pt x="2128" y="3270"/>
                </a:lnTo>
                <a:lnTo>
                  <a:pt x="2084" y="3237"/>
                </a:lnTo>
                <a:lnTo>
                  <a:pt x="2044" y="3201"/>
                </a:lnTo>
                <a:lnTo>
                  <a:pt x="2007" y="3161"/>
                </a:lnTo>
                <a:lnTo>
                  <a:pt x="1976" y="3116"/>
                </a:lnTo>
                <a:lnTo>
                  <a:pt x="1949" y="3068"/>
                </a:lnTo>
                <a:lnTo>
                  <a:pt x="1928" y="3017"/>
                </a:lnTo>
                <a:lnTo>
                  <a:pt x="1913" y="2963"/>
                </a:lnTo>
                <a:lnTo>
                  <a:pt x="1903" y="2907"/>
                </a:lnTo>
                <a:lnTo>
                  <a:pt x="1900" y="2849"/>
                </a:lnTo>
                <a:lnTo>
                  <a:pt x="1902" y="2808"/>
                </a:lnTo>
                <a:lnTo>
                  <a:pt x="1907" y="2769"/>
                </a:lnTo>
                <a:lnTo>
                  <a:pt x="783" y="2075"/>
                </a:lnTo>
                <a:lnTo>
                  <a:pt x="741" y="2103"/>
                </a:lnTo>
                <a:lnTo>
                  <a:pt x="695" y="2127"/>
                </a:lnTo>
                <a:lnTo>
                  <a:pt x="648" y="2145"/>
                </a:lnTo>
                <a:lnTo>
                  <a:pt x="598" y="2160"/>
                </a:lnTo>
                <a:lnTo>
                  <a:pt x="547" y="2168"/>
                </a:lnTo>
                <a:lnTo>
                  <a:pt x="493" y="2172"/>
                </a:lnTo>
                <a:lnTo>
                  <a:pt x="436" y="2168"/>
                </a:lnTo>
                <a:lnTo>
                  <a:pt x="380" y="2159"/>
                </a:lnTo>
                <a:lnTo>
                  <a:pt x="327" y="2142"/>
                </a:lnTo>
                <a:lnTo>
                  <a:pt x="276" y="2121"/>
                </a:lnTo>
                <a:lnTo>
                  <a:pt x="229" y="2094"/>
                </a:lnTo>
                <a:lnTo>
                  <a:pt x="184" y="2063"/>
                </a:lnTo>
                <a:lnTo>
                  <a:pt x="144" y="2026"/>
                </a:lnTo>
                <a:lnTo>
                  <a:pt x="108" y="1985"/>
                </a:lnTo>
                <a:lnTo>
                  <a:pt x="77" y="1940"/>
                </a:lnTo>
                <a:lnTo>
                  <a:pt x="50" y="1893"/>
                </a:lnTo>
                <a:lnTo>
                  <a:pt x="28" y="1841"/>
                </a:lnTo>
                <a:lnTo>
                  <a:pt x="13" y="1788"/>
                </a:lnTo>
                <a:lnTo>
                  <a:pt x="3" y="1731"/>
                </a:lnTo>
                <a:lnTo>
                  <a:pt x="0" y="1673"/>
                </a:lnTo>
                <a:lnTo>
                  <a:pt x="3" y="1614"/>
                </a:lnTo>
                <a:lnTo>
                  <a:pt x="13" y="1559"/>
                </a:lnTo>
                <a:lnTo>
                  <a:pt x="28" y="1505"/>
                </a:lnTo>
                <a:lnTo>
                  <a:pt x="50" y="1454"/>
                </a:lnTo>
                <a:lnTo>
                  <a:pt x="77" y="1406"/>
                </a:lnTo>
                <a:lnTo>
                  <a:pt x="108" y="1362"/>
                </a:lnTo>
                <a:lnTo>
                  <a:pt x="144" y="1321"/>
                </a:lnTo>
                <a:lnTo>
                  <a:pt x="184" y="1284"/>
                </a:lnTo>
                <a:lnTo>
                  <a:pt x="229" y="1253"/>
                </a:lnTo>
                <a:lnTo>
                  <a:pt x="276" y="1225"/>
                </a:lnTo>
                <a:lnTo>
                  <a:pt x="327" y="1203"/>
                </a:lnTo>
                <a:lnTo>
                  <a:pt x="380" y="1188"/>
                </a:lnTo>
                <a:lnTo>
                  <a:pt x="436" y="1178"/>
                </a:lnTo>
                <a:lnTo>
                  <a:pt x="493" y="1175"/>
                </a:lnTo>
                <a:lnTo>
                  <a:pt x="547" y="1178"/>
                </a:lnTo>
                <a:lnTo>
                  <a:pt x="598" y="1187"/>
                </a:lnTo>
                <a:lnTo>
                  <a:pt x="648" y="1201"/>
                </a:lnTo>
                <a:lnTo>
                  <a:pt x="695" y="1220"/>
                </a:lnTo>
                <a:lnTo>
                  <a:pt x="741" y="1244"/>
                </a:lnTo>
                <a:lnTo>
                  <a:pt x="783" y="1272"/>
                </a:lnTo>
                <a:lnTo>
                  <a:pt x="1907" y="577"/>
                </a:lnTo>
                <a:lnTo>
                  <a:pt x="1902" y="537"/>
                </a:lnTo>
                <a:lnTo>
                  <a:pt x="1900" y="498"/>
                </a:lnTo>
                <a:lnTo>
                  <a:pt x="1903" y="440"/>
                </a:lnTo>
                <a:lnTo>
                  <a:pt x="1913" y="384"/>
                </a:lnTo>
                <a:lnTo>
                  <a:pt x="1928" y="330"/>
                </a:lnTo>
                <a:lnTo>
                  <a:pt x="1949" y="279"/>
                </a:lnTo>
                <a:lnTo>
                  <a:pt x="1976" y="231"/>
                </a:lnTo>
                <a:lnTo>
                  <a:pt x="2007" y="186"/>
                </a:lnTo>
                <a:lnTo>
                  <a:pt x="2044" y="146"/>
                </a:lnTo>
                <a:lnTo>
                  <a:pt x="2084" y="109"/>
                </a:lnTo>
                <a:lnTo>
                  <a:pt x="2128" y="77"/>
                </a:lnTo>
                <a:lnTo>
                  <a:pt x="2176" y="50"/>
                </a:lnTo>
                <a:lnTo>
                  <a:pt x="2226" y="28"/>
                </a:lnTo>
                <a:lnTo>
                  <a:pt x="2279" y="13"/>
                </a:lnTo>
                <a:lnTo>
                  <a:pt x="2335" y="3"/>
                </a:lnTo>
                <a:lnTo>
                  <a:pt x="2392"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p>
        </p:txBody>
      </p:sp>
      <p:sp>
        <p:nvSpPr>
          <p:cNvPr id="28" name="Rectangle 45">
            <a:extLst>
              <a:ext uri="{FF2B5EF4-FFF2-40B4-BE49-F238E27FC236}">
                <a16:creationId xmlns:a16="http://schemas.microsoft.com/office/drawing/2014/main" id="{89C72660-0382-9937-8D60-F3389E0BAC85}"/>
              </a:ext>
            </a:extLst>
          </p:cNvPr>
          <p:cNvSpPr/>
          <p:nvPr/>
        </p:nvSpPr>
        <p:spPr>
          <a:xfrm>
            <a:off x="4479674" y="1846827"/>
            <a:ext cx="4965290" cy="490584"/>
          </a:xfrm>
          <a:prstGeom prst="rect">
            <a:avLst/>
          </a:prstGeom>
        </p:spPr>
        <p:txBody>
          <a:bodyPr wrap="square">
            <a:spAutoFit/>
          </a:bodyPr>
          <a:lstStyle/>
          <a:p>
            <a:pPr marL="171450" indent="-171450">
              <a:lnSpc>
                <a:spcPct val="130000"/>
              </a:lnSpc>
              <a:buFont typeface="Arial" panose="020B0604020202020204" pitchFamily="34" charset="0"/>
              <a:buChar char="•"/>
            </a:pPr>
            <a:r>
              <a:rPr lang="en-US" sz="1050" dirty="0">
                <a:cs typeface="+mn-ea"/>
                <a:sym typeface="+mn-lt"/>
              </a:rPr>
              <a:t>Time saving from manual work</a:t>
            </a:r>
          </a:p>
          <a:p>
            <a:pPr marL="171450" indent="-171450">
              <a:lnSpc>
                <a:spcPct val="130000"/>
              </a:lnSpc>
              <a:buFont typeface="Arial" panose="020B0604020202020204" pitchFamily="34" charset="0"/>
              <a:buChar char="•"/>
            </a:pPr>
            <a:endParaRPr lang="en-US" sz="1050" dirty="0">
              <a:cs typeface="+mn-ea"/>
              <a:sym typeface="+mn-lt"/>
            </a:endParaRPr>
          </a:p>
        </p:txBody>
      </p:sp>
      <p:sp>
        <p:nvSpPr>
          <p:cNvPr id="29" name="Rectangle 45">
            <a:extLst>
              <a:ext uri="{FF2B5EF4-FFF2-40B4-BE49-F238E27FC236}">
                <a16:creationId xmlns:a16="http://schemas.microsoft.com/office/drawing/2014/main" id="{440562AD-DBC9-C33C-4FAC-E9091598B147}"/>
              </a:ext>
            </a:extLst>
          </p:cNvPr>
          <p:cNvSpPr/>
          <p:nvPr/>
        </p:nvSpPr>
        <p:spPr>
          <a:xfrm>
            <a:off x="4463845" y="5280027"/>
            <a:ext cx="4965290" cy="910699"/>
          </a:xfrm>
          <a:prstGeom prst="rect">
            <a:avLst/>
          </a:prstGeom>
        </p:spPr>
        <p:txBody>
          <a:bodyPr wrap="square">
            <a:spAutoFit/>
          </a:bodyPr>
          <a:lstStyle/>
          <a:p>
            <a:pPr marL="171450" indent="-171450">
              <a:lnSpc>
                <a:spcPct val="130000"/>
              </a:lnSpc>
              <a:buFont typeface="Arial" panose="020B0604020202020204" pitchFamily="34" charset="0"/>
              <a:buChar char="•"/>
            </a:pPr>
            <a:r>
              <a:rPr lang="en-US" sz="1050" dirty="0">
                <a:cs typeface="+mn-ea"/>
                <a:sym typeface="+mn-lt"/>
              </a:rPr>
              <a:t>Standardize TSVAL values</a:t>
            </a:r>
          </a:p>
          <a:p>
            <a:pPr marL="171450" indent="-171450">
              <a:lnSpc>
                <a:spcPct val="130000"/>
              </a:lnSpc>
              <a:buFont typeface="Arial" panose="020B0604020202020204" pitchFamily="34" charset="0"/>
              <a:buChar char="•"/>
            </a:pPr>
            <a:r>
              <a:rPr lang="en-US" sz="1050" dirty="0">
                <a:cs typeface="+mn-ea"/>
                <a:sym typeface="+mn-lt"/>
              </a:rPr>
              <a:t>Highlighted cells to alert user to manually check</a:t>
            </a:r>
          </a:p>
          <a:p>
            <a:pPr marL="171450" indent="-171450">
              <a:lnSpc>
                <a:spcPct val="130000"/>
              </a:lnSpc>
              <a:buFont typeface="Arial" panose="020B0604020202020204" pitchFamily="34" charset="0"/>
              <a:buChar char="•"/>
            </a:pPr>
            <a:r>
              <a:rPr lang="en-US" sz="1050" dirty="0">
                <a:cs typeface="+mn-ea"/>
                <a:sym typeface="+mn-lt"/>
              </a:rPr>
              <a:t>Inheritance of referenced TDM excel increases the accuracy rate </a:t>
            </a:r>
          </a:p>
          <a:p>
            <a:pPr marL="171450" indent="-171450">
              <a:lnSpc>
                <a:spcPct val="130000"/>
              </a:lnSpc>
              <a:buFont typeface="Arial" panose="020B0604020202020204" pitchFamily="34" charset="0"/>
              <a:buChar char="•"/>
            </a:pPr>
            <a:endParaRPr lang="en-US" sz="1050" dirty="0">
              <a:cs typeface="+mn-ea"/>
              <a:sym typeface="+mn-lt"/>
            </a:endParaRPr>
          </a:p>
        </p:txBody>
      </p:sp>
      <p:grpSp>
        <p:nvGrpSpPr>
          <p:cNvPr id="30" name="Group 47">
            <a:extLst>
              <a:ext uri="{FF2B5EF4-FFF2-40B4-BE49-F238E27FC236}">
                <a16:creationId xmlns:a16="http://schemas.microsoft.com/office/drawing/2014/main" id="{873F3768-D8BA-4074-8955-4B29A67C22B2}"/>
              </a:ext>
            </a:extLst>
          </p:cNvPr>
          <p:cNvGrpSpPr/>
          <p:nvPr/>
        </p:nvGrpSpPr>
        <p:grpSpPr>
          <a:xfrm>
            <a:off x="3801960" y="5265454"/>
            <a:ext cx="400024" cy="398703"/>
            <a:chOff x="4037394" y="1144829"/>
            <a:chExt cx="400024" cy="398703"/>
          </a:xfrm>
          <a:solidFill>
            <a:schemeClr val="bg1"/>
          </a:solidFill>
        </p:grpSpPr>
        <p:sp>
          <p:nvSpPr>
            <p:cNvPr id="31" name="Freeform 124">
              <a:extLst>
                <a:ext uri="{FF2B5EF4-FFF2-40B4-BE49-F238E27FC236}">
                  <a16:creationId xmlns:a16="http://schemas.microsoft.com/office/drawing/2014/main" id="{ED788160-FCCE-4AA0-ABDF-C8A5FFCF61EB}"/>
                </a:ext>
              </a:extLst>
            </p:cNvPr>
            <p:cNvSpPr>
              <a:spLocks noEditPoints="1"/>
            </p:cNvSpPr>
            <p:nvPr/>
          </p:nvSpPr>
          <p:spPr bwMode="auto">
            <a:xfrm>
              <a:off x="4037394" y="1144829"/>
              <a:ext cx="400024" cy="398703"/>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cs typeface="+mn-ea"/>
                <a:sym typeface="+mn-lt"/>
              </a:endParaRPr>
            </a:p>
          </p:txBody>
        </p:sp>
        <p:sp>
          <p:nvSpPr>
            <p:cNvPr id="32" name="Freeform 125">
              <a:extLst>
                <a:ext uri="{FF2B5EF4-FFF2-40B4-BE49-F238E27FC236}">
                  <a16:creationId xmlns:a16="http://schemas.microsoft.com/office/drawing/2014/main" id="{12744A85-1E69-47C1-A2DD-6E5D3D98750E}"/>
                </a:ext>
              </a:extLst>
            </p:cNvPr>
            <p:cNvSpPr>
              <a:spLocks noEditPoints="1"/>
            </p:cNvSpPr>
            <p:nvPr/>
          </p:nvSpPr>
          <p:spPr bwMode="auto">
            <a:xfrm>
              <a:off x="4149612" y="1257048"/>
              <a:ext cx="174268" cy="174268"/>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cs typeface="+mn-ea"/>
                <a:sym typeface="+mn-lt"/>
              </a:endParaRPr>
            </a:p>
          </p:txBody>
        </p:sp>
        <p:sp>
          <p:nvSpPr>
            <p:cNvPr id="33" name="Freeform 126">
              <a:extLst>
                <a:ext uri="{FF2B5EF4-FFF2-40B4-BE49-F238E27FC236}">
                  <a16:creationId xmlns:a16="http://schemas.microsoft.com/office/drawing/2014/main" id="{788FB9F1-CC91-4DC8-9995-03DF758812AF}"/>
                </a:ext>
              </a:extLst>
            </p:cNvPr>
            <p:cNvSpPr>
              <a:spLocks noEditPoints="1"/>
            </p:cNvSpPr>
            <p:nvPr/>
          </p:nvSpPr>
          <p:spPr bwMode="auto">
            <a:xfrm>
              <a:off x="4186578" y="1294013"/>
              <a:ext cx="100336" cy="100336"/>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cs typeface="+mn-ea"/>
                <a:sym typeface="+mn-lt"/>
              </a:endParaRPr>
            </a:p>
          </p:txBody>
        </p:sp>
      </p:grpSp>
      <p:sp>
        <p:nvSpPr>
          <p:cNvPr id="40" name="Freeform 108">
            <a:extLst>
              <a:ext uri="{FF2B5EF4-FFF2-40B4-BE49-F238E27FC236}">
                <a16:creationId xmlns:a16="http://schemas.microsoft.com/office/drawing/2014/main" id="{9DFC16E1-D9B8-97C2-6671-BA8B0213E5CA}"/>
              </a:ext>
            </a:extLst>
          </p:cNvPr>
          <p:cNvSpPr>
            <a:spLocks/>
          </p:cNvSpPr>
          <p:nvPr/>
        </p:nvSpPr>
        <p:spPr bwMode="auto">
          <a:xfrm>
            <a:off x="3775117" y="1782348"/>
            <a:ext cx="531813" cy="531813"/>
          </a:xfrm>
          <a:custGeom>
            <a:avLst/>
            <a:gdLst>
              <a:gd name="T0" fmla="*/ 168 w 192"/>
              <a:gd name="T1" fmla="*/ 73 h 192"/>
              <a:gd name="T2" fmla="*/ 147 w 192"/>
              <a:gd name="T3" fmla="*/ 73 h 192"/>
              <a:gd name="T4" fmla="*/ 107 w 192"/>
              <a:gd name="T5" fmla="*/ 0 h 192"/>
              <a:gd name="T6" fmla="*/ 74 w 192"/>
              <a:gd name="T7" fmla="*/ 0 h 192"/>
              <a:gd name="T8" fmla="*/ 95 w 192"/>
              <a:gd name="T9" fmla="*/ 73 h 192"/>
              <a:gd name="T10" fmla="*/ 48 w 192"/>
              <a:gd name="T11" fmla="*/ 73 h 192"/>
              <a:gd name="T12" fmla="*/ 28 w 192"/>
              <a:gd name="T13" fmla="*/ 45 h 192"/>
              <a:gd name="T14" fmla="*/ 0 w 192"/>
              <a:gd name="T15" fmla="*/ 45 h 192"/>
              <a:gd name="T16" fmla="*/ 13 w 192"/>
              <a:gd name="T17" fmla="*/ 96 h 192"/>
              <a:gd name="T18" fmla="*/ 0 w 192"/>
              <a:gd name="T19" fmla="*/ 146 h 192"/>
              <a:gd name="T20" fmla="*/ 28 w 192"/>
              <a:gd name="T21" fmla="*/ 146 h 192"/>
              <a:gd name="T22" fmla="*/ 48 w 192"/>
              <a:gd name="T23" fmla="*/ 119 h 192"/>
              <a:gd name="T24" fmla="*/ 95 w 192"/>
              <a:gd name="T25" fmla="*/ 119 h 192"/>
              <a:gd name="T26" fmla="*/ 74 w 192"/>
              <a:gd name="T27" fmla="*/ 192 h 192"/>
              <a:gd name="T28" fmla="*/ 107 w 192"/>
              <a:gd name="T29" fmla="*/ 192 h 192"/>
              <a:gd name="T30" fmla="*/ 147 w 192"/>
              <a:gd name="T31" fmla="*/ 119 h 192"/>
              <a:gd name="T32" fmla="*/ 168 w 192"/>
              <a:gd name="T33" fmla="*/ 119 h 192"/>
              <a:gd name="T34" fmla="*/ 192 w 192"/>
              <a:gd name="T35" fmla="*/ 96 h 192"/>
              <a:gd name="T36" fmla="*/ 168 w 192"/>
              <a:gd name="T37" fmla="*/ 7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192">
                <a:moveTo>
                  <a:pt x="168" y="73"/>
                </a:moveTo>
                <a:cubicBezTo>
                  <a:pt x="147" y="73"/>
                  <a:pt x="147" y="73"/>
                  <a:pt x="147" y="73"/>
                </a:cubicBezTo>
                <a:cubicBezTo>
                  <a:pt x="107" y="0"/>
                  <a:pt x="107" y="0"/>
                  <a:pt x="107" y="0"/>
                </a:cubicBezTo>
                <a:cubicBezTo>
                  <a:pt x="74" y="0"/>
                  <a:pt x="74" y="0"/>
                  <a:pt x="74" y="0"/>
                </a:cubicBezTo>
                <a:cubicBezTo>
                  <a:pt x="95" y="73"/>
                  <a:pt x="95" y="73"/>
                  <a:pt x="95" y="73"/>
                </a:cubicBezTo>
                <a:cubicBezTo>
                  <a:pt x="48" y="73"/>
                  <a:pt x="48" y="73"/>
                  <a:pt x="48" y="73"/>
                </a:cubicBezTo>
                <a:cubicBezTo>
                  <a:pt x="28" y="45"/>
                  <a:pt x="28" y="45"/>
                  <a:pt x="28" y="45"/>
                </a:cubicBezTo>
                <a:cubicBezTo>
                  <a:pt x="0" y="45"/>
                  <a:pt x="0" y="45"/>
                  <a:pt x="0" y="45"/>
                </a:cubicBezTo>
                <a:cubicBezTo>
                  <a:pt x="13" y="96"/>
                  <a:pt x="13" y="96"/>
                  <a:pt x="13" y="96"/>
                </a:cubicBezTo>
                <a:cubicBezTo>
                  <a:pt x="0" y="146"/>
                  <a:pt x="0" y="146"/>
                  <a:pt x="0" y="146"/>
                </a:cubicBezTo>
                <a:cubicBezTo>
                  <a:pt x="28" y="146"/>
                  <a:pt x="28" y="146"/>
                  <a:pt x="28" y="146"/>
                </a:cubicBezTo>
                <a:cubicBezTo>
                  <a:pt x="48" y="119"/>
                  <a:pt x="48" y="119"/>
                  <a:pt x="48" y="119"/>
                </a:cubicBezTo>
                <a:cubicBezTo>
                  <a:pt x="95" y="119"/>
                  <a:pt x="95" y="119"/>
                  <a:pt x="95" y="119"/>
                </a:cubicBezTo>
                <a:cubicBezTo>
                  <a:pt x="74" y="192"/>
                  <a:pt x="74" y="192"/>
                  <a:pt x="74" y="192"/>
                </a:cubicBezTo>
                <a:cubicBezTo>
                  <a:pt x="107" y="192"/>
                  <a:pt x="107" y="192"/>
                  <a:pt x="107" y="192"/>
                </a:cubicBezTo>
                <a:cubicBezTo>
                  <a:pt x="147" y="119"/>
                  <a:pt x="147" y="119"/>
                  <a:pt x="147" y="119"/>
                </a:cubicBezTo>
                <a:cubicBezTo>
                  <a:pt x="168" y="119"/>
                  <a:pt x="168" y="119"/>
                  <a:pt x="168" y="119"/>
                </a:cubicBezTo>
                <a:cubicBezTo>
                  <a:pt x="181" y="119"/>
                  <a:pt x="192" y="109"/>
                  <a:pt x="192" y="96"/>
                </a:cubicBezTo>
                <a:cubicBezTo>
                  <a:pt x="192" y="83"/>
                  <a:pt x="181" y="73"/>
                  <a:pt x="168" y="73"/>
                </a:cubicBezTo>
                <a:close/>
              </a:path>
            </a:pathLst>
          </a:custGeom>
          <a:solidFill>
            <a:schemeClr val="bg2"/>
          </a:solid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Picture 1">
            <a:extLst>
              <a:ext uri="{FF2B5EF4-FFF2-40B4-BE49-F238E27FC236}">
                <a16:creationId xmlns:a16="http://schemas.microsoft.com/office/drawing/2014/main" id="{BAD1957B-5815-8BDC-D944-BD5EC762A396}"/>
              </a:ext>
            </a:extLst>
          </p:cNvPr>
          <p:cNvPicPr>
            <a:picLocks noChangeAspect="1"/>
          </p:cNvPicPr>
          <p:nvPr/>
        </p:nvPicPr>
        <p:blipFill>
          <a:blip r:embed="rId6"/>
          <a:stretch>
            <a:fillRect/>
          </a:stretch>
        </p:blipFill>
        <p:spPr>
          <a:xfrm>
            <a:off x="10281133" y="5822499"/>
            <a:ext cx="1889165" cy="463705"/>
          </a:xfrm>
          <a:prstGeom prst="rect">
            <a:avLst/>
          </a:prstGeom>
        </p:spPr>
      </p:pic>
      <p:grpSp>
        <p:nvGrpSpPr>
          <p:cNvPr id="35" name="Group 44">
            <a:extLst>
              <a:ext uri="{FF2B5EF4-FFF2-40B4-BE49-F238E27FC236}">
                <a16:creationId xmlns:a16="http://schemas.microsoft.com/office/drawing/2014/main" id="{C89C77B0-8AD9-4668-AEC7-81A08E6840E6}"/>
              </a:ext>
            </a:extLst>
          </p:cNvPr>
          <p:cNvGrpSpPr/>
          <p:nvPr/>
        </p:nvGrpSpPr>
        <p:grpSpPr>
          <a:xfrm>
            <a:off x="3812740" y="3546114"/>
            <a:ext cx="400024" cy="374940"/>
            <a:chOff x="4836122" y="1968640"/>
            <a:chExt cx="400024" cy="374940"/>
          </a:xfrm>
          <a:solidFill>
            <a:schemeClr val="bg1"/>
          </a:solidFill>
        </p:grpSpPr>
        <p:sp>
          <p:nvSpPr>
            <p:cNvPr id="36" name="Freeform 111">
              <a:extLst>
                <a:ext uri="{FF2B5EF4-FFF2-40B4-BE49-F238E27FC236}">
                  <a16:creationId xmlns:a16="http://schemas.microsoft.com/office/drawing/2014/main" id="{3747BA24-9A37-4AA9-90D5-DBE772F25692}"/>
                </a:ext>
              </a:extLst>
            </p:cNvPr>
            <p:cNvSpPr>
              <a:spLocks noEditPoints="1"/>
            </p:cNvSpPr>
            <p:nvPr/>
          </p:nvSpPr>
          <p:spPr bwMode="auto">
            <a:xfrm>
              <a:off x="4886290" y="2018808"/>
              <a:ext cx="301008" cy="199352"/>
            </a:xfrm>
            <a:custGeom>
              <a:avLst/>
              <a:gdLst>
                <a:gd name="T0" fmla="*/ 92 w 96"/>
                <a:gd name="T1" fmla="*/ 0 h 64"/>
                <a:gd name="T2" fmla="*/ 4 w 96"/>
                <a:gd name="T3" fmla="*/ 0 h 64"/>
                <a:gd name="T4" fmla="*/ 0 w 96"/>
                <a:gd name="T5" fmla="*/ 4 h 64"/>
                <a:gd name="T6" fmla="*/ 0 w 96"/>
                <a:gd name="T7" fmla="*/ 60 h 64"/>
                <a:gd name="T8" fmla="*/ 4 w 96"/>
                <a:gd name="T9" fmla="*/ 64 h 64"/>
                <a:gd name="T10" fmla="*/ 92 w 96"/>
                <a:gd name="T11" fmla="*/ 64 h 64"/>
                <a:gd name="T12" fmla="*/ 96 w 96"/>
                <a:gd name="T13" fmla="*/ 60 h 64"/>
                <a:gd name="T14" fmla="*/ 96 w 96"/>
                <a:gd name="T15" fmla="*/ 4 h 64"/>
                <a:gd name="T16" fmla="*/ 92 w 96"/>
                <a:gd name="T17" fmla="*/ 0 h 64"/>
                <a:gd name="T18" fmla="*/ 92 w 96"/>
                <a:gd name="T19" fmla="*/ 60 h 64"/>
                <a:gd name="T20" fmla="*/ 4 w 96"/>
                <a:gd name="T21" fmla="*/ 60 h 64"/>
                <a:gd name="T22" fmla="*/ 4 w 96"/>
                <a:gd name="T23" fmla="*/ 4 h 64"/>
                <a:gd name="T24" fmla="*/ 92 w 96"/>
                <a:gd name="T25" fmla="*/ 4 h 64"/>
                <a:gd name="T26" fmla="*/ 92 w 96"/>
                <a:gd name="T2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64">
                  <a:moveTo>
                    <a:pt x="92" y="0"/>
                  </a:moveTo>
                  <a:cubicBezTo>
                    <a:pt x="4" y="0"/>
                    <a:pt x="4" y="0"/>
                    <a:pt x="4" y="0"/>
                  </a:cubicBezTo>
                  <a:cubicBezTo>
                    <a:pt x="2" y="0"/>
                    <a:pt x="0" y="2"/>
                    <a:pt x="0" y="4"/>
                  </a:cubicBezTo>
                  <a:cubicBezTo>
                    <a:pt x="0" y="60"/>
                    <a:pt x="0" y="60"/>
                    <a:pt x="0" y="60"/>
                  </a:cubicBezTo>
                  <a:cubicBezTo>
                    <a:pt x="0" y="62"/>
                    <a:pt x="2" y="64"/>
                    <a:pt x="4" y="64"/>
                  </a:cubicBezTo>
                  <a:cubicBezTo>
                    <a:pt x="92" y="64"/>
                    <a:pt x="92" y="64"/>
                    <a:pt x="92" y="64"/>
                  </a:cubicBezTo>
                  <a:cubicBezTo>
                    <a:pt x="94" y="64"/>
                    <a:pt x="96" y="62"/>
                    <a:pt x="96" y="60"/>
                  </a:cubicBezTo>
                  <a:cubicBezTo>
                    <a:pt x="96" y="4"/>
                    <a:pt x="96" y="4"/>
                    <a:pt x="96" y="4"/>
                  </a:cubicBezTo>
                  <a:cubicBezTo>
                    <a:pt x="96" y="2"/>
                    <a:pt x="94" y="0"/>
                    <a:pt x="92" y="0"/>
                  </a:cubicBezTo>
                  <a:close/>
                  <a:moveTo>
                    <a:pt x="92" y="60"/>
                  </a:moveTo>
                  <a:cubicBezTo>
                    <a:pt x="4" y="60"/>
                    <a:pt x="4" y="60"/>
                    <a:pt x="4" y="60"/>
                  </a:cubicBezTo>
                  <a:cubicBezTo>
                    <a:pt x="4" y="4"/>
                    <a:pt x="4" y="4"/>
                    <a:pt x="4" y="4"/>
                  </a:cubicBezTo>
                  <a:cubicBezTo>
                    <a:pt x="92" y="4"/>
                    <a:pt x="92" y="4"/>
                    <a:pt x="92" y="4"/>
                  </a:cubicBezTo>
                  <a:lnTo>
                    <a:pt x="9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cs typeface="+mn-ea"/>
                <a:sym typeface="+mn-lt"/>
              </a:endParaRPr>
            </a:p>
          </p:txBody>
        </p:sp>
        <p:sp>
          <p:nvSpPr>
            <p:cNvPr id="39" name="Freeform 112">
              <a:extLst>
                <a:ext uri="{FF2B5EF4-FFF2-40B4-BE49-F238E27FC236}">
                  <a16:creationId xmlns:a16="http://schemas.microsoft.com/office/drawing/2014/main" id="{D4BAD732-63F8-4620-B396-8720B220D42E}"/>
                </a:ext>
              </a:extLst>
            </p:cNvPr>
            <p:cNvSpPr>
              <a:spLocks noEditPoints="1"/>
            </p:cNvSpPr>
            <p:nvPr/>
          </p:nvSpPr>
          <p:spPr bwMode="auto">
            <a:xfrm>
              <a:off x="4836122" y="1968640"/>
              <a:ext cx="400024" cy="374940"/>
            </a:xfrm>
            <a:custGeom>
              <a:avLst/>
              <a:gdLst>
                <a:gd name="T0" fmla="*/ 116 w 128"/>
                <a:gd name="T1" fmla="*/ 0 h 120"/>
                <a:gd name="T2" fmla="*/ 12 w 128"/>
                <a:gd name="T3" fmla="*/ 0 h 120"/>
                <a:gd name="T4" fmla="*/ 0 w 128"/>
                <a:gd name="T5" fmla="*/ 12 h 120"/>
                <a:gd name="T6" fmla="*/ 0 w 128"/>
                <a:gd name="T7" fmla="*/ 92 h 120"/>
                <a:gd name="T8" fmla="*/ 12 w 128"/>
                <a:gd name="T9" fmla="*/ 104 h 120"/>
                <a:gd name="T10" fmla="*/ 52 w 128"/>
                <a:gd name="T11" fmla="*/ 104 h 120"/>
                <a:gd name="T12" fmla="*/ 52 w 128"/>
                <a:gd name="T13" fmla="*/ 109 h 120"/>
                <a:gd name="T14" fmla="*/ 27 w 128"/>
                <a:gd name="T15" fmla="*/ 112 h 120"/>
                <a:gd name="T16" fmla="*/ 24 w 128"/>
                <a:gd name="T17" fmla="*/ 116 h 120"/>
                <a:gd name="T18" fmla="*/ 28 w 128"/>
                <a:gd name="T19" fmla="*/ 120 h 120"/>
                <a:gd name="T20" fmla="*/ 100 w 128"/>
                <a:gd name="T21" fmla="*/ 120 h 120"/>
                <a:gd name="T22" fmla="*/ 104 w 128"/>
                <a:gd name="T23" fmla="*/ 116 h 120"/>
                <a:gd name="T24" fmla="*/ 101 w 128"/>
                <a:gd name="T25" fmla="*/ 112 h 120"/>
                <a:gd name="T26" fmla="*/ 76 w 128"/>
                <a:gd name="T27" fmla="*/ 109 h 120"/>
                <a:gd name="T28" fmla="*/ 76 w 128"/>
                <a:gd name="T29" fmla="*/ 104 h 120"/>
                <a:gd name="T30" fmla="*/ 116 w 128"/>
                <a:gd name="T31" fmla="*/ 104 h 120"/>
                <a:gd name="T32" fmla="*/ 128 w 128"/>
                <a:gd name="T33" fmla="*/ 92 h 120"/>
                <a:gd name="T34" fmla="*/ 128 w 128"/>
                <a:gd name="T35" fmla="*/ 12 h 120"/>
                <a:gd name="T36" fmla="*/ 116 w 128"/>
                <a:gd name="T37" fmla="*/ 0 h 120"/>
                <a:gd name="T38" fmla="*/ 120 w 128"/>
                <a:gd name="T39" fmla="*/ 92 h 120"/>
                <a:gd name="T40" fmla="*/ 116 w 128"/>
                <a:gd name="T41" fmla="*/ 96 h 120"/>
                <a:gd name="T42" fmla="*/ 80 w 128"/>
                <a:gd name="T43" fmla="*/ 96 h 120"/>
                <a:gd name="T44" fmla="*/ 48 w 128"/>
                <a:gd name="T45" fmla="*/ 96 h 120"/>
                <a:gd name="T46" fmla="*/ 12 w 128"/>
                <a:gd name="T47" fmla="*/ 96 h 120"/>
                <a:gd name="T48" fmla="*/ 8 w 128"/>
                <a:gd name="T49" fmla="*/ 92 h 120"/>
                <a:gd name="T50" fmla="*/ 8 w 128"/>
                <a:gd name="T51" fmla="*/ 12 h 120"/>
                <a:gd name="T52" fmla="*/ 12 w 128"/>
                <a:gd name="T53" fmla="*/ 8 h 120"/>
                <a:gd name="T54" fmla="*/ 116 w 128"/>
                <a:gd name="T55" fmla="*/ 8 h 120"/>
                <a:gd name="T56" fmla="*/ 120 w 128"/>
                <a:gd name="T57" fmla="*/ 12 h 120"/>
                <a:gd name="T58" fmla="*/ 120 w 128"/>
                <a:gd name="T59"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20">
                  <a:moveTo>
                    <a:pt x="116" y="0"/>
                  </a:moveTo>
                  <a:cubicBezTo>
                    <a:pt x="12" y="0"/>
                    <a:pt x="12" y="0"/>
                    <a:pt x="12" y="0"/>
                  </a:cubicBezTo>
                  <a:cubicBezTo>
                    <a:pt x="5" y="0"/>
                    <a:pt x="0" y="5"/>
                    <a:pt x="0" y="12"/>
                  </a:cubicBezTo>
                  <a:cubicBezTo>
                    <a:pt x="0" y="92"/>
                    <a:pt x="0" y="92"/>
                    <a:pt x="0" y="92"/>
                  </a:cubicBezTo>
                  <a:cubicBezTo>
                    <a:pt x="0" y="99"/>
                    <a:pt x="5" y="104"/>
                    <a:pt x="12" y="104"/>
                  </a:cubicBezTo>
                  <a:cubicBezTo>
                    <a:pt x="52" y="104"/>
                    <a:pt x="52" y="104"/>
                    <a:pt x="52" y="104"/>
                  </a:cubicBezTo>
                  <a:cubicBezTo>
                    <a:pt x="52" y="109"/>
                    <a:pt x="52" y="109"/>
                    <a:pt x="52" y="109"/>
                  </a:cubicBezTo>
                  <a:cubicBezTo>
                    <a:pt x="27" y="112"/>
                    <a:pt x="27" y="112"/>
                    <a:pt x="27" y="112"/>
                  </a:cubicBezTo>
                  <a:cubicBezTo>
                    <a:pt x="25" y="113"/>
                    <a:pt x="24" y="114"/>
                    <a:pt x="24" y="116"/>
                  </a:cubicBezTo>
                  <a:cubicBezTo>
                    <a:pt x="24" y="118"/>
                    <a:pt x="26" y="120"/>
                    <a:pt x="28" y="120"/>
                  </a:cubicBezTo>
                  <a:cubicBezTo>
                    <a:pt x="100" y="120"/>
                    <a:pt x="100" y="120"/>
                    <a:pt x="100" y="120"/>
                  </a:cubicBezTo>
                  <a:cubicBezTo>
                    <a:pt x="102" y="120"/>
                    <a:pt x="104" y="118"/>
                    <a:pt x="104" y="116"/>
                  </a:cubicBezTo>
                  <a:cubicBezTo>
                    <a:pt x="104" y="114"/>
                    <a:pt x="103" y="113"/>
                    <a:pt x="101" y="112"/>
                  </a:cubicBezTo>
                  <a:cubicBezTo>
                    <a:pt x="76" y="109"/>
                    <a:pt x="76" y="109"/>
                    <a:pt x="76" y="109"/>
                  </a:cubicBezTo>
                  <a:cubicBezTo>
                    <a:pt x="76" y="104"/>
                    <a:pt x="76" y="104"/>
                    <a:pt x="76" y="104"/>
                  </a:cubicBezTo>
                  <a:cubicBezTo>
                    <a:pt x="116" y="104"/>
                    <a:pt x="116" y="104"/>
                    <a:pt x="116" y="104"/>
                  </a:cubicBezTo>
                  <a:cubicBezTo>
                    <a:pt x="123" y="104"/>
                    <a:pt x="128" y="99"/>
                    <a:pt x="128" y="92"/>
                  </a:cubicBezTo>
                  <a:cubicBezTo>
                    <a:pt x="128" y="12"/>
                    <a:pt x="128" y="12"/>
                    <a:pt x="128" y="12"/>
                  </a:cubicBezTo>
                  <a:cubicBezTo>
                    <a:pt x="128" y="5"/>
                    <a:pt x="123" y="0"/>
                    <a:pt x="116" y="0"/>
                  </a:cubicBezTo>
                  <a:close/>
                  <a:moveTo>
                    <a:pt x="120" y="92"/>
                  </a:moveTo>
                  <a:cubicBezTo>
                    <a:pt x="120" y="94"/>
                    <a:pt x="118" y="96"/>
                    <a:pt x="116" y="96"/>
                  </a:cubicBezTo>
                  <a:cubicBezTo>
                    <a:pt x="80" y="96"/>
                    <a:pt x="80" y="96"/>
                    <a:pt x="80" y="96"/>
                  </a:cubicBezTo>
                  <a:cubicBezTo>
                    <a:pt x="48" y="96"/>
                    <a:pt x="48" y="96"/>
                    <a:pt x="48" y="96"/>
                  </a:cubicBezTo>
                  <a:cubicBezTo>
                    <a:pt x="12" y="96"/>
                    <a:pt x="12" y="96"/>
                    <a:pt x="12" y="96"/>
                  </a:cubicBezTo>
                  <a:cubicBezTo>
                    <a:pt x="10" y="96"/>
                    <a:pt x="8" y="94"/>
                    <a:pt x="8" y="92"/>
                  </a:cubicBezTo>
                  <a:cubicBezTo>
                    <a:pt x="8" y="12"/>
                    <a:pt x="8" y="12"/>
                    <a:pt x="8" y="12"/>
                  </a:cubicBezTo>
                  <a:cubicBezTo>
                    <a:pt x="8" y="10"/>
                    <a:pt x="10" y="8"/>
                    <a:pt x="12" y="8"/>
                  </a:cubicBezTo>
                  <a:cubicBezTo>
                    <a:pt x="116" y="8"/>
                    <a:pt x="116" y="8"/>
                    <a:pt x="116" y="8"/>
                  </a:cubicBezTo>
                  <a:cubicBezTo>
                    <a:pt x="118" y="8"/>
                    <a:pt x="120" y="10"/>
                    <a:pt x="120" y="12"/>
                  </a:cubicBezTo>
                  <a:lnTo>
                    <a:pt x="12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conveyor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744A-35C8-445E-235C-3D66ADC3DA88}"/>
              </a:ext>
            </a:extLst>
          </p:cNvPr>
          <p:cNvSpPr>
            <a:spLocks noGrp="1"/>
          </p:cNvSpPr>
          <p:nvPr>
            <p:ph type="ctrTitle"/>
          </p:nvPr>
        </p:nvSpPr>
        <p:spPr>
          <a:xfrm>
            <a:off x="1056000" y="2514911"/>
            <a:ext cx="5040000" cy="1145401"/>
          </a:xfrm>
        </p:spPr>
        <p:txBody>
          <a:bodyPr/>
          <a:lstStyle/>
          <a:p>
            <a:r>
              <a:rPr lang="en-GB" altLang="zh-CN" sz="5400" dirty="0">
                <a:ea typeface="黑体"/>
              </a:rPr>
              <a:t>Introduction</a:t>
            </a:r>
          </a:p>
        </p:txBody>
      </p:sp>
      <p:sp>
        <p:nvSpPr>
          <p:cNvPr id="3" name="Subtitle 2">
            <a:extLst>
              <a:ext uri="{FF2B5EF4-FFF2-40B4-BE49-F238E27FC236}">
                <a16:creationId xmlns:a16="http://schemas.microsoft.com/office/drawing/2014/main" id="{7C01B5DD-2DCD-EC08-5E5B-7A6D61128C09}"/>
              </a:ext>
            </a:extLst>
          </p:cNvPr>
          <p:cNvSpPr>
            <a:spLocks noGrp="1"/>
          </p:cNvSpPr>
          <p:nvPr>
            <p:ph type="subTitle" idx="1"/>
          </p:nvPr>
        </p:nvSpPr>
        <p:spPr>
          <a:xfrm>
            <a:off x="604838" y="2188004"/>
            <a:ext cx="8743898" cy="1009685"/>
          </a:xfrm>
        </p:spPr>
        <p:txBody>
          <a:bodyPr/>
          <a:lstStyle/>
          <a:p>
            <a:endParaRPr lang="en-GB" sz="3200" dirty="0">
              <a:cs typeface="Arial"/>
            </a:endParaRPr>
          </a:p>
          <a:p>
            <a:endParaRPr lang="en-GB" sz="3200" dirty="0">
              <a:ea typeface="+mn-lt"/>
              <a:cs typeface="+mn-lt"/>
            </a:endParaRPr>
          </a:p>
          <a:p>
            <a:endParaRPr lang="en-GB" sz="3200" dirty="0">
              <a:ea typeface="+mn-lt"/>
              <a:cs typeface="+mn-lt"/>
            </a:endParaRPr>
          </a:p>
          <a:p>
            <a:endParaRPr lang="en-GB" sz="3200" dirty="0">
              <a:ea typeface="+mn-lt"/>
              <a:cs typeface="+mn-lt"/>
            </a:endParaRPr>
          </a:p>
        </p:txBody>
      </p:sp>
      <p:sp>
        <p:nvSpPr>
          <p:cNvPr id="5" name="Slide Number Placeholder 4">
            <a:extLst>
              <a:ext uri="{FF2B5EF4-FFF2-40B4-BE49-F238E27FC236}">
                <a16:creationId xmlns:a16="http://schemas.microsoft.com/office/drawing/2014/main" id="{7A49ED30-51FF-3D92-460A-CC166FE83DA6}"/>
              </a:ext>
            </a:extLst>
          </p:cNvPr>
          <p:cNvSpPr>
            <a:spLocks noGrp="1"/>
          </p:cNvSpPr>
          <p:nvPr>
            <p:ph type="sldNum" sz="quarter" idx="12"/>
          </p:nvPr>
        </p:nvSpPr>
        <p:spPr/>
        <p:txBody>
          <a:bodyPr/>
          <a:lstStyle/>
          <a:p>
            <a:fld id="{03CB0E19-F4C8-4F98-96D2-CE1ECDE59975}" type="slidenum">
              <a:rPr lang="en-GB" smtClean="0"/>
              <a:t>3</a:t>
            </a:fld>
            <a:endParaRPr lang="en-GB"/>
          </a:p>
        </p:txBody>
      </p:sp>
    </p:spTree>
    <p:extLst>
      <p:ext uri="{BB962C8B-B14F-4D97-AF65-F5344CB8AC3E}">
        <p14:creationId xmlns:p14="http://schemas.microsoft.com/office/powerpoint/2010/main" val="8465965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p:nvPr/>
        </p:nvSpPr>
        <p:spPr>
          <a:xfrm>
            <a:off x="9493045" y="1826583"/>
            <a:ext cx="2698955" cy="16800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p:nvPr/>
        </p:nvSpPr>
        <p:spPr>
          <a:xfrm>
            <a:off x="4095135" y="5177913"/>
            <a:ext cx="2698955" cy="1680087"/>
          </a:xfrm>
          <a:prstGeom prst="rect">
            <a:avLst/>
          </a:prstGeom>
          <a:solidFill>
            <a:srgbClr val="50E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p:nvPr/>
        </p:nvSpPr>
        <p:spPr>
          <a:xfrm>
            <a:off x="6793270" y="1826583"/>
            <a:ext cx="2698955" cy="1680087"/>
          </a:xfrm>
          <a:prstGeom prst="rect">
            <a:avLst/>
          </a:prstGeom>
          <a:solidFill>
            <a:srgbClr val="FF9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p:nvPr/>
        </p:nvSpPr>
        <p:spPr>
          <a:xfrm>
            <a:off x="2498008" y="3473589"/>
            <a:ext cx="4379042" cy="1746250"/>
          </a:xfrm>
          <a:prstGeom prst="rect">
            <a:avLst/>
          </a:prstGeom>
          <a:solidFill>
            <a:srgbClr val="002060"/>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txBox="1"/>
          <p:nvPr/>
        </p:nvSpPr>
        <p:spPr>
          <a:xfrm>
            <a:off x="4318653" y="933396"/>
            <a:ext cx="4310997" cy="461665"/>
          </a:xfrm>
          <a:prstGeom prst="rect">
            <a:avLst/>
          </a:prstGeom>
          <a:noFill/>
        </p:spPr>
        <p:txBody>
          <a:bodyPr wrap="square" rtlCol="0">
            <a:spAutoFit/>
          </a:bodyPr>
          <a:lstStyle/>
          <a:p>
            <a:r>
              <a:rPr lang="en-US" sz="2400" dirty="0">
                <a:solidFill>
                  <a:schemeClr val="bg1">
                    <a:lumMod val="95000"/>
                  </a:schemeClr>
                </a:solidFill>
                <a:cs typeface="Segoe UI Light" panose="020B0502040204020203" pitchFamily="34" charset="0"/>
              </a:rPr>
              <a:t>What’s next?</a:t>
            </a:r>
            <a:endParaRPr lang="id-ID" sz="2400" dirty="0">
              <a:solidFill>
                <a:schemeClr val="bg1">
                  <a:lumMod val="95000"/>
                </a:schemeClr>
              </a:solidFill>
              <a:cs typeface="Segoe UI Light" panose="020B0502040204020203" pitchFamily="34" charset="0"/>
            </a:endParaRPr>
          </a:p>
        </p:txBody>
      </p:sp>
      <p:sp>
        <p:nvSpPr>
          <p:cNvPr id="24" name="TextBox 44"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txBox="1"/>
          <p:nvPr/>
        </p:nvSpPr>
        <p:spPr>
          <a:xfrm flipH="1">
            <a:off x="7343673" y="2456194"/>
            <a:ext cx="1898689" cy="367359"/>
          </a:xfrm>
          <a:prstGeom prst="rect">
            <a:avLst/>
          </a:prstGeom>
          <a:noFill/>
        </p:spPr>
        <p:txBody>
          <a:bodyPr wrap="none" rtlCol="0">
            <a:noAutofit/>
          </a:bodyPr>
          <a:lstStyle/>
          <a:p>
            <a:r>
              <a:rPr lang="en-US" b="1" dirty="0">
                <a:solidFill>
                  <a:schemeClr val="bg1"/>
                </a:solidFill>
                <a:ea typeface="Lato" panose="020F0502020204030203" pitchFamily="34" charset="0"/>
                <a:cs typeface="Segoe UI Light" panose="020B0502040204020203" pitchFamily="34" charset="0"/>
              </a:rPr>
              <a:t>Automation</a:t>
            </a:r>
            <a:endParaRPr lang="id-ID" b="1" dirty="0">
              <a:solidFill>
                <a:schemeClr val="bg1"/>
              </a:solidFill>
              <a:ea typeface="Lato" panose="020F0502020204030203" pitchFamily="34" charset="0"/>
              <a:cs typeface="Segoe UI Light" panose="020B0502040204020203" pitchFamily="34" charset="0"/>
            </a:endParaRPr>
          </a:p>
        </p:txBody>
      </p:sp>
      <p:sp>
        <p:nvSpPr>
          <p:cNvPr id="26" name="TextBox 44"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txBox="1"/>
          <p:nvPr/>
        </p:nvSpPr>
        <p:spPr>
          <a:xfrm flipH="1">
            <a:off x="4318653" y="5634140"/>
            <a:ext cx="1898689" cy="342695"/>
          </a:xfrm>
          <a:prstGeom prst="rect">
            <a:avLst/>
          </a:prstGeom>
          <a:noFill/>
        </p:spPr>
        <p:txBody>
          <a:bodyPr wrap="none" rtlCol="0">
            <a:noAutofit/>
          </a:bodyPr>
          <a:lstStyle>
            <a:defPPr>
              <a:defRPr lang="en-US"/>
            </a:defPPr>
            <a:lvl1pPr>
              <a:defRPr b="1">
                <a:solidFill>
                  <a:schemeClr val="bg1"/>
                </a:solidFill>
                <a:ea typeface="Lato" panose="020F0502020204030203" pitchFamily="34" charset="0"/>
                <a:cs typeface="Segoe UI Light" panose="020B0502040204020203" pitchFamily="34" charset="0"/>
              </a:defRPr>
            </a:lvl1pPr>
          </a:lstStyle>
          <a:p>
            <a:r>
              <a:rPr lang="en-US" altLang="zh-CN" sz="1800" b="1" dirty="0">
                <a:solidFill>
                  <a:schemeClr val="bg1"/>
                </a:solidFill>
              </a:rPr>
              <a:t>Interface</a:t>
            </a:r>
          </a:p>
        </p:txBody>
      </p:sp>
      <p:sp>
        <p:nvSpPr>
          <p:cNvPr id="41" name="TextBox 44"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txBox="1"/>
          <p:nvPr/>
        </p:nvSpPr>
        <p:spPr>
          <a:xfrm flipH="1">
            <a:off x="9647473" y="2478244"/>
            <a:ext cx="1898689" cy="367359"/>
          </a:xfrm>
          <a:prstGeom prst="rect">
            <a:avLst/>
          </a:prstGeom>
          <a:noFill/>
        </p:spPr>
        <p:txBody>
          <a:bodyPr wrap="none" rtlCol="0">
            <a:noAutofit/>
          </a:bodyPr>
          <a:lstStyle/>
          <a:p>
            <a:r>
              <a:rPr lang="en-US" b="1" dirty="0">
                <a:solidFill>
                  <a:schemeClr val="bg1"/>
                </a:solidFill>
                <a:ea typeface="Lato" panose="020F0502020204030203" pitchFamily="34" charset="0"/>
                <a:cs typeface="Segoe UI Light" panose="020B0502040204020203" pitchFamily="34" charset="0"/>
              </a:rPr>
              <a:t>Tool Extension</a:t>
            </a:r>
            <a:endParaRPr lang="id-ID" b="1" dirty="0">
              <a:solidFill>
                <a:schemeClr val="bg1"/>
              </a:solidFill>
              <a:ea typeface="Lato" panose="020F0502020204030203" pitchFamily="34" charset="0"/>
              <a:cs typeface="Segoe UI Light" panose="020B0502040204020203" pitchFamily="34" charset="0"/>
            </a:endParaRPr>
          </a:p>
        </p:txBody>
      </p:sp>
      <p:sp>
        <p:nvSpPr>
          <p:cNvPr id="42" name="TextBox 45"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p:cNvSpPr txBox="1"/>
          <p:nvPr/>
        </p:nvSpPr>
        <p:spPr>
          <a:xfrm flipH="1">
            <a:off x="10042628" y="2823553"/>
            <a:ext cx="2264764" cy="246221"/>
          </a:xfrm>
          <a:prstGeom prst="rect">
            <a:avLst/>
          </a:prstGeom>
          <a:noFill/>
        </p:spPr>
        <p:txBody>
          <a:bodyPr wrap="square" rtlCol="0">
            <a:spAutoFit/>
          </a:bodyPr>
          <a:lstStyle/>
          <a:p>
            <a:pPr marL="171450" indent="-171450">
              <a:buFont typeface="Arial" panose="020B0604020202020204" pitchFamily="34" charset="0"/>
              <a:buChar char="•"/>
            </a:pPr>
            <a:r>
              <a:rPr lang="en-US" sz="1000" b="1" dirty="0">
                <a:solidFill>
                  <a:schemeClr val="bg1"/>
                </a:solidFill>
              </a:rPr>
              <a:t>From SAP to Mock shell</a:t>
            </a:r>
          </a:p>
        </p:txBody>
      </p:sp>
      <p:sp>
        <p:nvSpPr>
          <p:cNvPr id="2" name="e7d195523061f1c0"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hidden="1"/>
          <p:cNvSpPr txBox="1"/>
          <p:nvPr/>
        </p:nvSpPr>
        <p:spPr>
          <a:xfrm>
            <a:off x="-355600" y="1803400"/>
            <a:ext cx="322909" cy="1016000"/>
          </a:xfrm>
          <a:prstGeom prst="rect">
            <a:avLst/>
          </a:prstGeom>
          <a:noFill/>
        </p:spPr>
        <p:txBody>
          <a:bodyPr vert="wordArtVert" rtlCol="0">
            <a:spAutoFit/>
          </a:bodyPr>
          <a:lstStyle/>
          <a:p>
            <a:r>
              <a:rPr lang="en-US" altLang="zh-CN" sz="100"/>
              <a:t>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a:t>
            </a:r>
            <a:endParaRPr lang="zh-CN" altLang="en-US" sz="100"/>
          </a:p>
        </p:txBody>
      </p:sp>
      <p:sp>
        <p:nvSpPr>
          <p:cNvPr id="3" name="Title 1">
            <a:extLst>
              <a:ext uri="{FF2B5EF4-FFF2-40B4-BE49-F238E27FC236}">
                <a16:creationId xmlns:a16="http://schemas.microsoft.com/office/drawing/2014/main" id="{04D24BEB-0961-02EC-1510-7EA96ED47434}"/>
              </a:ext>
            </a:extLst>
          </p:cNvPr>
          <p:cNvSpPr txBox="1">
            <a:spLocks/>
          </p:cNvSpPr>
          <p:nvPr/>
        </p:nvSpPr>
        <p:spPr>
          <a:xfrm>
            <a:off x="412928" y="2112206"/>
            <a:ext cx="7364412" cy="1065278"/>
          </a:xfrm>
          <a:prstGeom prst="rect">
            <a:avLst/>
          </a:prstGeom>
        </p:spPr>
        <p:txBody>
          <a:bodyPr/>
          <a:lstStyle>
            <a:lvl1pPr algn="l" defTabSz="914400" rtl="0" eaLnBrk="1" latinLnBrk="0" hangingPunct="1">
              <a:lnSpc>
                <a:spcPct val="95000"/>
              </a:lnSpc>
              <a:spcBef>
                <a:spcPct val="0"/>
              </a:spcBef>
              <a:buNone/>
              <a:defRPr sz="3000" b="1" kern="1200">
                <a:solidFill>
                  <a:srgbClr val="002068"/>
                </a:solidFill>
                <a:latin typeface="+mj-lt"/>
                <a:ea typeface="+mj-ea"/>
                <a:cs typeface="+mj-cs"/>
              </a:defRPr>
            </a:lvl1pPr>
          </a:lstStyle>
          <a:p>
            <a:pPr>
              <a:lnSpc>
                <a:spcPct val="90000"/>
              </a:lnSpc>
            </a:pPr>
            <a:r>
              <a:rPr lang="en-US" sz="5400" spc="-100" dirty="0">
                <a:ea typeface="黑体"/>
              </a:rPr>
              <a:t>Prospect</a:t>
            </a:r>
            <a:endParaRPr lang="en-GB" sz="5400" spc="-100" dirty="0">
              <a:ea typeface="黑体"/>
            </a:endParaRPr>
          </a:p>
        </p:txBody>
      </p:sp>
      <p:sp>
        <p:nvSpPr>
          <p:cNvPr id="5" name="TextBox 44"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a:extLst>
              <a:ext uri="{FF2B5EF4-FFF2-40B4-BE49-F238E27FC236}">
                <a16:creationId xmlns:a16="http://schemas.microsoft.com/office/drawing/2014/main" id="{EAC7A4C2-14B3-A1BB-A453-E4EA17A27347}"/>
              </a:ext>
            </a:extLst>
          </p:cNvPr>
          <p:cNvSpPr txBox="1"/>
          <p:nvPr/>
        </p:nvSpPr>
        <p:spPr>
          <a:xfrm flipH="1">
            <a:off x="3145790" y="4141816"/>
            <a:ext cx="1898689" cy="367359"/>
          </a:xfrm>
          <a:prstGeom prst="rect">
            <a:avLst/>
          </a:prstGeom>
          <a:noFill/>
        </p:spPr>
        <p:txBody>
          <a:bodyPr wrap="none" rtlCol="0">
            <a:noAutofit/>
          </a:bodyPr>
          <a:lstStyle/>
          <a:p>
            <a:r>
              <a:rPr lang="en-US" b="1" dirty="0">
                <a:solidFill>
                  <a:schemeClr val="bg1"/>
                </a:solidFill>
                <a:ea typeface="Lato" panose="020F0502020204030203" pitchFamily="34" charset="0"/>
                <a:cs typeface="Segoe UI Light" panose="020B0502040204020203" pitchFamily="34" charset="0"/>
              </a:rPr>
              <a:t>Functional modules</a:t>
            </a:r>
            <a:endParaRPr lang="id-ID" b="1" dirty="0">
              <a:solidFill>
                <a:schemeClr val="bg1"/>
              </a:solidFill>
              <a:ea typeface="Lato" panose="020F0502020204030203" pitchFamily="34" charset="0"/>
              <a:cs typeface="Segoe UI Light" panose="020B0502040204020203" pitchFamily="34" charset="0"/>
            </a:endParaRPr>
          </a:p>
        </p:txBody>
      </p:sp>
      <p:pic>
        <p:nvPicPr>
          <p:cNvPr id="9" name="图片占位符 8" descr="排列在白色圆桌旁的办公室椅子俯视图">
            <a:extLst>
              <a:ext uri="{FF2B5EF4-FFF2-40B4-BE49-F238E27FC236}">
                <a16:creationId xmlns:a16="http://schemas.microsoft.com/office/drawing/2014/main" id="{294A0B77-28BC-6FB2-743D-A224A5577C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484" b="25484"/>
          <a:stretch>
            <a:fillRect/>
          </a:stretch>
        </p:blipFill>
        <p:spPr>
          <a:xfrm>
            <a:off x="0" y="5219839"/>
            <a:ext cx="4095750" cy="1638161"/>
          </a:xfrm>
        </p:spPr>
      </p:pic>
      <p:pic>
        <p:nvPicPr>
          <p:cNvPr id="20" name="图片占位符 19">
            <a:extLst>
              <a:ext uri="{FF2B5EF4-FFF2-40B4-BE49-F238E27FC236}">
                <a16:creationId xmlns:a16="http://schemas.microsoft.com/office/drawing/2014/main" id="{6878B39E-D2ED-FDFB-E05C-CB5C06328EF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7415" r="27415"/>
          <a:stretch/>
        </p:blipFill>
        <p:spPr/>
      </p:pic>
      <p:pic>
        <p:nvPicPr>
          <p:cNvPr id="39" name="图片占位符 38" descr="木尺特写图">
            <a:extLst>
              <a:ext uri="{FF2B5EF4-FFF2-40B4-BE49-F238E27FC236}">
                <a16:creationId xmlns:a16="http://schemas.microsoft.com/office/drawing/2014/main" id="{4DAB6EBA-EF35-78B8-0864-115CF026E28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9890" r="19890"/>
          <a:stretch>
            <a:fillRect/>
          </a:stretch>
        </p:blipFill>
        <p:spPr/>
      </p:pic>
      <p:pic>
        <p:nvPicPr>
          <p:cNvPr id="37" name="图片占位符 36" descr="数据的抽象背景">
            <a:extLst>
              <a:ext uri="{FF2B5EF4-FFF2-40B4-BE49-F238E27FC236}">
                <a16:creationId xmlns:a16="http://schemas.microsoft.com/office/drawing/2014/main" id="{6E466040-13EB-7F6C-7425-66EE5840B8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4596" r="4596"/>
          <a:stretch>
            <a:fillRect/>
          </a:stretch>
        </p:blipFill>
        <p:spPr>
          <a:xfrm>
            <a:off x="4095750" y="1827095"/>
            <a:ext cx="2692356" cy="1679575"/>
          </a:xfrm>
        </p:spPr>
      </p:pic>
      <p:sp>
        <p:nvSpPr>
          <p:cNvPr id="48" name="TextBox 45"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a:extLst>
              <a:ext uri="{FF2B5EF4-FFF2-40B4-BE49-F238E27FC236}">
                <a16:creationId xmlns:a16="http://schemas.microsoft.com/office/drawing/2014/main" id="{53DF764E-C5B0-0CA1-A8C8-65315BC3ED73}"/>
              </a:ext>
            </a:extLst>
          </p:cNvPr>
          <p:cNvSpPr txBox="1"/>
          <p:nvPr/>
        </p:nvSpPr>
        <p:spPr>
          <a:xfrm flipH="1">
            <a:off x="4591443" y="5999262"/>
            <a:ext cx="3000203" cy="707886"/>
          </a:xfrm>
          <a:prstGeom prst="rect">
            <a:avLst/>
          </a:prstGeom>
          <a:noFill/>
        </p:spPr>
        <p:txBody>
          <a:bodyPr wrap="square" rtlCol="0">
            <a:spAutoFit/>
          </a:bodyPr>
          <a:lstStyle/>
          <a:p>
            <a:pPr marL="171450" indent="-171450">
              <a:buFont typeface="Arial" panose="020B0604020202020204" pitchFamily="34" charset="0"/>
              <a:buChar char="•"/>
            </a:pPr>
            <a:r>
              <a:rPr lang="en-US" sz="1000" b="1" dirty="0">
                <a:solidFill>
                  <a:schemeClr val="bg1"/>
                </a:solidFill>
              </a:rPr>
              <a:t>Using web from protocol to</a:t>
            </a:r>
          </a:p>
          <a:p>
            <a:r>
              <a:rPr lang="en-US" sz="1000" b="1" dirty="0">
                <a:solidFill>
                  <a:schemeClr val="bg1"/>
                </a:solidFill>
              </a:rPr>
              <a:t>     final datasets</a:t>
            </a:r>
          </a:p>
          <a:p>
            <a:pPr marL="171450" indent="-171450">
              <a:buFont typeface="Arial" panose="020B0604020202020204" pitchFamily="34" charset="0"/>
              <a:buChar char="•"/>
            </a:pPr>
            <a:r>
              <a:rPr lang="en-US" sz="1000" b="1" dirty="0">
                <a:solidFill>
                  <a:schemeClr val="bg1"/>
                </a:solidFill>
              </a:rPr>
              <a:t>Repository will be created to </a:t>
            </a:r>
          </a:p>
          <a:p>
            <a:r>
              <a:rPr lang="en-US" sz="1000" b="1" dirty="0">
                <a:solidFill>
                  <a:schemeClr val="bg1"/>
                </a:solidFill>
              </a:rPr>
              <a:t>     share TDM outputs</a:t>
            </a:r>
          </a:p>
        </p:txBody>
      </p:sp>
      <p:sp>
        <p:nvSpPr>
          <p:cNvPr id="6" name="TextBox 45"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a:extLst>
              <a:ext uri="{FF2B5EF4-FFF2-40B4-BE49-F238E27FC236}">
                <a16:creationId xmlns:a16="http://schemas.microsoft.com/office/drawing/2014/main" id="{6EC46CDB-13A2-52A3-1B7B-BBD659C942AF}"/>
              </a:ext>
            </a:extLst>
          </p:cNvPr>
          <p:cNvSpPr txBox="1"/>
          <p:nvPr/>
        </p:nvSpPr>
        <p:spPr>
          <a:xfrm flipH="1">
            <a:off x="3831236" y="4525510"/>
            <a:ext cx="2264764" cy="246221"/>
          </a:xfrm>
          <a:prstGeom prst="rect">
            <a:avLst/>
          </a:prstGeom>
          <a:noFill/>
        </p:spPr>
        <p:txBody>
          <a:bodyPr wrap="square" rtlCol="0">
            <a:spAutoFit/>
          </a:bodyPr>
          <a:lstStyle/>
          <a:p>
            <a:pPr marL="171450" indent="-171450">
              <a:buFont typeface="Arial" panose="020B0604020202020204" pitchFamily="34" charset="0"/>
              <a:buChar char="•"/>
            </a:pPr>
            <a:r>
              <a:rPr lang="en-US" sz="1000" b="1" dirty="0">
                <a:solidFill>
                  <a:schemeClr val="bg1"/>
                </a:solidFill>
              </a:rPr>
              <a:t>Handle protocol amendment</a:t>
            </a:r>
          </a:p>
        </p:txBody>
      </p:sp>
      <p:sp>
        <p:nvSpPr>
          <p:cNvPr id="7" name="TextBox 45" descr="e7d195523061f1c03a90ee8e42cb24248e56383cd534985688F9F494128731F165EE95AB4B0C0A38076AAEA07667B1565C446FC45FF01DFB0E885BCDBDF3A284F3DB14DA61DD97F0BAB2E6C668FB493187E5C5FDF083ADBDF78C8B43347D6AF35582F3E571D15D569395BE140F5E5E7AD78A776D8053828B7F0DBCC303A1467E48F8A6D5D211210D7C52903204C4C167">
            <a:extLst>
              <a:ext uri="{FF2B5EF4-FFF2-40B4-BE49-F238E27FC236}">
                <a16:creationId xmlns:a16="http://schemas.microsoft.com/office/drawing/2014/main" id="{6F65BB19-2468-EFF1-36E3-76D6D9229E6E}"/>
              </a:ext>
            </a:extLst>
          </p:cNvPr>
          <p:cNvSpPr txBox="1"/>
          <p:nvPr/>
        </p:nvSpPr>
        <p:spPr>
          <a:xfrm flipH="1">
            <a:off x="7343673" y="2800452"/>
            <a:ext cx="2264764" cy="553998"/>
          </a:xfrm>
          <a:prstGeom prst="rect">
            <a:avLst/>
          </a:prstGeom>
          <a:noFill/>
        </p:spPr>
        <p:txBody>
          <a:bodyPr wrap="square" rtlCol="0">
            <a:spAutoFit/>
          </a:bodyPr>
          <a:lstStyle/>
          <a:p>
            <a:pPr marL="171450" indent="-171450">
              <a:buFont typeface="Arial" panose="020B0604020202020204" pitchFamily="34" charset="0"/>
              <a:buChar char="•"/>
            </a:pPr>
            <a:r>
              <a:rPr lang="en-US" sz="1000" b="1" dirty="0">
                <a:solidFill>
                  <a:schemeClr val="bg1"/>
                </a:solidFill>
              </a:rPr>
              <a:t>Increase tool accuracy rate</a:t>
            </a:r>
          </a:p>
          <a:p>
            <a:pPr marL="171450" indent="-171450">
              <a:buFont typeface="Arial" panose="020B0604020202020204" pitchFamily="34" charset="0"/>
              <a:buChar char="•"/>
            </a:pPr>
            <a:r>
              <a:rPr lang="en-US" sz="1000" b="1" dirty="0">
                <a:solidFill>
                  <a:schemeClr val="bg1"/>
                </a:solidFill>
              </a:rPr>
              <a:t>Apply AI to handle IETEST </a:t>
            </a:r>
          </a:p>
          <a:p>
            <a:r>
              <a:rPr lang="en-US" sz="1000" b="1" dirty="0">
                <a:solidFill>
                  <a:schemeClr val="bg1"/>
                </a:solidFill>
              </a:rPr>
              <a:t>     over 200 characters</a:t>
            </a:r>
          </a:p>
        </p:txBody>
      </p:sp>
      <p:pic>
        <p:nvPicPr>
          <p:cNvPr id="10" name="Picture 9">
            <a:extLst>
              <a:ext uri="{FF2B5EF4-FFF2-40B4-BE49-F238E27FC236}">
                <a16:creationId xmlns:a16="http://schemas.microsoft.com/office/drawing/2014/main" id="{297498A1-AA5E-9EB2-AACC-C218D2E3CF5C}"/>
              </a:ext>
            </a:extLst>
          </p:cNvPr>
          <p:cNvPicPr>
            <a:picLocks noChangeAspect="1"/>
          </p:cNvPicPr>
          <p:nvPr/>
        </p:nvPicPr>
        <p:blipFill>
          <a:blip r:embed="rId7"/>
          <a:stretch>
            <a:fillRect/>
          </a:stretch>
        </p:blipFill>
        <p:spPr>
          <a:xfrm>
            <a:off x="158710" y="69851"/>
            <a:ext cx="1889165" cy="463705"/>
          </a:xfrm>
          <a:prstGeom prst="rect">
            <a:avLst/>
          </a:prstGeo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C7A456-483F-064C-8EED-4682EF8BBF18}"/>
              </a:ext>
            </a:extLst>
          </p:cNvPr>
          <p:cNvSpPr>
            <a:spLocks noGrp="1"/>
          </p:cNvSpPr>
          <p:nvPr>
            <p:ph type="sldNum" sz="quarter" idx="12"/>
          </p:nvPr>
        </p:nvSpPr>
        <p:spPr/>
        <p:txBody>
          <a:bodyPr/>
          <a:lstStyle/>
          <a:p>
            <a:fld id="{03CB0E19-F4C8-4F98-96D2-CE1ECDE59975}" type="slidenum">
              <a:rPr lang="en-GB" smtClean="0"/>
              <a:t>31</a:t>
            </a:fld>
            <a:endParaRPr lang="en-GB"/>
          </a:p>
        </p:txBody>
      </p:sp>
      <p:sp>
        <p:nvSpPr>
          <p:cNvPr id="4" name="Text Placeholder 3">
            <a:extLst>
              <a:ext uri="{FF2B5EF4-FFF2-40B4-BE49-F238E27FC236}">
                <a16:creationId xmlns:a16="http://schemas.microsoft.com/office/drawing/2014/main" id="{C06DAE4C-9E48-9FB5-4309-0A47D754C419}"/>
              </a:ext>
            </a:extLst>
          </p:cNvPr>
          <p:cNvSpPr>
            <a:spLocks noGrp="1"/>
          </p:cNvSpPr>
          <p:nvPr>
            <p:ph type="body" sz="quarter" idx="13"/>
          </p:nvPr>
        </p:nvSpPr>
        <p:spPr>
          <a:xfrm>
            <a:off x="1490629" y="661178"/>
            <a:ext cx="10701371" cy="4738687"/>
          </a:xfrm>
        </p:spPr>
        <p:txBody>
          <a:bodyPr/>
          <a:lstStyle/>
          <a:p>
            <a:r>
              <a:rPr lang="en-GB" sz="4800" b="1" dirty="0"/>
              <a:t>Acknowledge</a:t>
            </a:r>
          </a:p>
          <a:p>
            <a:endParaRPr lang="en-GB" sz="1050" b="1" dirty="0"/>
          </a:p>
          <a:p>
            <a:r>
              <a:rPr lang="en-GB" dirty="0">
                <a:latin typeface="Amasis MT Pro" panose="02040504050005020304" pitchFamily="18" charset="0"/>
              </a:rPr>
              <a:t>Co-developer: Yang, Fan; Yao Aiwen</a:t>
            </a:r>
          </a:p>
          <a:p>
            <a:r>
              <a:rPr lang="en-GB" sz="3600" dirty="0">
                <a:latin typeface="Amasis MT Pro" panose="02040504050005020304" pitchFamily="18" charset="0"/>
              </a:rPr>
              <a:t>Thanks Chang, Yanli; </a:t>
            </a:r>
            <a:r>
              <a:rPr lang="en-GB" altLang="zh-CN" sz="3600" dirty="0">
                <a:latin typeface="Amasis MT Pro" panose="02040504050005020304" pitchFamily="18" charset="0"/>
              </a:rPr>
              <a:t>Chen, Xiaobin; </a:t>
            </a:r>
            <a:r>
              <a:rPr lang="en-GB" sz="3600" dirty="0">
                <a:latin typeface="Amasis MT Pro" panose="02040504050005020304" pitchFamily="18" charset="0"/>
              </a:rPr>
              <a:t>Tian, Chengeng</a:t>
            </a:r>
            <a:r>
              <a:rPr lang="en-US" sz="3600" dirty="0">
                <a:latin typeface="Amasis MT Pro" panose="02040504050005020304" pitchFamily="18" charset="0"/>
              </a:rPr>
              <a:t>;</a:t>
            </a:r>
            <a:r>
              <a:rPr lang="zh-CN" altLang="en-US" sz="3600" dirty="0">
                <a:latin typeface="Amasis MT Pro" panose="02040504050005020304" pitchFamily="18" charset="0"/>
              </a:rPr>
              <a:t> </a:t>
            </a:r>
            <a:r>
              <a:rPr lang="en-US" altLang="zh-CN" sz="3600" dirty="0">
                <a:latin typeface="Amasis MT Pro" panose="02040504050005020304" pitchFamily="18" charset="0"/>
              </a:rPr>
              <a:t>Wei, Stanley; Pang,</a:t>
            </a:r>
            <a:r>
              <a:rPr lang="zh-CN" altLang="en-US" sz="3600" dirty="0">
                <a:latin typeface="Amasis MT Pro" panose="02040504050005020304" pitchFamily="18" charset="0"/>
              </a:rPr>
              <a:t> </a:t>
            </a:r>
            <a:r>
              <a:rPr lang="en-US" altLang="zh-CN" sz="3600" dirty="0">
                <a:latin typeface="Amasis MT Pro" panose="02040504050005020304" pitchFamily="18" charset="0"/>
              </a:rPr>
              <a:t>Carlos; Pang, Yu; Wang, Chengqian</a:t>
            </a:r>
            <a:r>
              <a:rPr lang="en-GB" sz="3600" dirty="0">
                <a:latin typeface="Amasis MT Pro" panose="02040504050005020304" pitchFamily="18" charset="0"/>
              </a:rPr>
              <a:t> etc. for your support!</a:t>
            </a:r>
          </a:p>
        </p:txBody>
      </p:sp>
    </p:spTree>
    <p:extLst>
      <p:ext uri="{BB962C8B-B14F-4D97-AF65-F5344CB8AC3E}">
        <p14:creationId xmlns:p14="http://schemas.microsoft.com/office/powerpoint/2010/main" val="1623948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8A90-2600-6F3F-39EA-7B7397913476}"/>
              </a:ext>
            </a:extLst>
          </p:cNvPr>
          <p:cNvSpPr>
            <a:spLocks noGrp="1"/>
          </p:cNvSpPr>
          <p:nvPr>
            <p:ph type="ctrTitle"/>
          </p:nvPr>
        </p:nvSpPr>
        <p:spPr/>
        <p:txBody>
          <a:bodyPr/>
          <a:lstStyle/>
          <a:p>
            <a:r>
              <a:rPr lang="en-GB" dirty="0"/>
              <a:t>Thank you!</a:t>
            </a:r>
          </a:p>
        </p:txBody>
      </p:sp>
      <p:sp>
        <p:nvSpPr>
          <p:cNvPr id="7" name="Text Placeholder 4">
            <a:extLst>
              <a:ext uri="{FF2B5EF4-FFF2-40B4-BE49-F238E27FC236}">
                <a16:creationId xmlns:a16="http://schemas.microsoft.com/office/drawing/2014/main" id="{2EAFB26B-5879-5B90-55B9-BECA8DE5080F}"/>
              </a:ext>
            </a:extLst>
          </p:cNvPr>
          <p:cNvSpPr txBox="1">
            <a:spLocks/>
          </p:cNvSpPr>
          <p:nvPr/>
        </p:nvSpPr>
        <p:spPr>
          <a:xfrm>
            <a:off x="1223807" y="3748730"/>
            <a:ext cx="3802062" cy="1253173"/>
          </a:xfrm>
          <a:prstGeom prst="rect">
            <a:avLst/>
          </a:prstGeom>
        </p:spPr>
        <p:txBody>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30025369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33</a:t>
            </a:fld>
            <a:endParaRPr lang="en-GB"/>
          </a:p>
        </p:txBody>
      </p:sp>
      <p:pic>
        <p:nvPicPr>
          <p:cNvPr id="12" name="Picture 11">
            <a:extLst>
              <a:ext uri="{FF2B5EF4-FFF2-40B4-BE49-F238E27FC236}">
                <a16:creationId xmlns:a16="http://schemas.microsoft.com/office/drawing/2014/main" id="{DC025368-AD34-2E4C-3708-03A9BBB9B0AF}"/>
              </a:ext>
            </a:extLst>
          </p:cNvPr>
          <p:cNvPicPr>
            <a:picLocks noChangeAspect="1"/>
          </p:cNvPicPr>
          <p:nvPr/>
        </p:nvPicPr>
        <p:blipFill>
          <a:blip r:embed="rId2"/>
          <a:stretch>
            <a:fillRect/>
          </a:stretch>
        </p:blipFill>
        <p:spPr>
          <a:xfrm>
            <a:off x="460632" y="917400"/>
            <a:ext cx="11312268" cy="463204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79692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AutoShape 6"/>
          <p:cNvSpPr/>
          <p:nvPr/>
        </p:nvSpPr>
        <p:spPr bwMode="auto">
          <a:xfrm>
            <a:off x="3920154" y="4239554"/>
            <a:ext cx="1600200" cy="1303812"/>
          </a:xfrm>
          <a:custGeom>
            <a:avLst/>
            <a:gdLst>
              <a:gd name="T0" fmla="*/ 601663 w 21600"/>
              <a:gd name="T1" fmla="*/ 504825 h 21600"/>
              <a:gd name="T2" fmla="*/ 601663 w 21600"/>
              <a:gd name="T3" fmla="*/ 504825 h 21600"/>
              <a:gd name="T4" fmla="*/ 601663 w 21600"/>
              <a:gd name="T5" fmla="*/ 504825 h 21600"/>
              <a:gd name="T6" fmla="*/ 601663 w 21600"/>
              <a:gd name="T7" fmla="*/ 504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153"/>
                </a:moveTo>
                <a:cubicBezTo>
                  <a:pt x="21248" y="21600"/>
                  <a:pt x="21248" y="21600"/>
                  <a:pt x="21248" y="21600"/>
                </a:cubicBezTo>
                <a:cubicBezTo>
                  <a:pt x="12664" y="21347"/>
                  <a:pt x="4714" y="16052"/>
                  <a:pt x="0" y="7479"/>
                </a:cubicBezTo>
                <a:cubicBezTo>
                  <a:pt x="9358" y="0"/>
                  <a:pt x="9358" y="0"/>
                  <a:pt x="9358" y="0"/>
                </a:cubicBezTo>
                <a:cubicBezTo>
                  <a:pt x="12030" y="4790"/>
                  <a:pt x="16464" y="7984"/>
                  <a:pt x="21600" y="8153"/>
                </a:cubicBezTo>
                <a:close/>
              </a:path>
            </a:pathLst>
          </a:custGeom>
          <a:solidFill>
            <a:srgbClr val="0070C0"/>
          </a:solidFill>
          <a:ln>
            <a:noFill/>
          </a:ln>
          <a:effectLst/>
        </p:spPr>
        <p:txBody>
          <a:bodyPr lIns="0" tIns="0" rIns="0" bIns="0"/>
          <a:lstStyle/>
          <a:p>
            <a:endParaRPr lang="zh-CN" altLang="en-US" sz="2400">
              <a:latin typeface="+mn-ea"/>
            </a:endParaRPr>
          </a:p>
        </p:txBody>
      </p:sp>
      <p:sp>
        <p:nvSpPr>
          <p:cNvPr id="51201" name="AutoShape 1"/>
          <p:cNvSpPr/>
          <p:nvPr/>
        </p:nvSpPr>
        <p:spPr bwMode="auto">
          <a:xfrm>
            <a:off x="3899841" y="1641031"/>
            <a:ext cx="1614002" cy="1389613"/>
          </a:xfrm>
          <a:custGeom>
            <a:avLst/>
            <a:gdLst>
              <a:gd name="T0" fmla="*/ 600075 w 21600"/>
              <a:gd name="T1" fmla="*/ 512763 h 21600"/>
              <a:gd name="T2" fmla="*/ 600075 w 21600"/>
              <a:gd name="T3" fmla="*/ 512763 h 21600"/>
              <a:gd name="T4" fmla="*/ 600075 w 21600"/>
              <a:gd name="T5" fmla="*/ 512763 h 21600"/>
              <a:gd name="T6" fmla="*/ 600075 w 21600"/>
              <a:gd name="T7" fmla="*/ 512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99" y="21600"/>
                </a:moveTo>
                <a:cubicBezTo>
                  <a:pt x="0" y="14675"/>
                  <a:pt x="0" y="14675"/>
                  <a:pt x="0" y="14675"/>
                </a:cubicBezTo>
                <a:cubicBezTo>
                  <a:pt x="4518" y="6100"/>
                  <a:pt x="12282" y="576"/>
                  <a:pt x="20893" y="0"/>
                </a:cubicBezTo>
                <a:cubicBezTo>
                  <a:pt x="21599" y="13191"/>
                  <a:pt x="21599" y="13191"/>
                  <a:pt x="21599" y="13191"/>
                </a:cubicBezTo>
                <a:cubicBezTo>
                  <a:pt x="16518" y="13521"/>
                  <a:pt x="12140" y="16817"/>
                  <a:pt x="9599" y="21600"/>
                </a:cubicBezTo>
                <a:close/>
              </a:path>
            </a:pathLst>
          </a:custGeom>
          <a:solidFill>
            <a:schemeClr val="accent3"/>
          </a:solidFill>
          <a:ln>
            <a:noFill/>
          </a:ln>
          <a:effectLst/>
        </p:spPr>
        <p:txBody>
          <a:bodyPr lIns="0" tIns="0" rIns="0" bIns="0"/>
          <a:lstStyle/>
          <a:p>
            <a:endParaRPr lang="zh-CN" altLang="en-US" sz="2400">
              <a:latin typeface="+mn-ea"/>
            </a:endParaRPr>
          </a:p>
        </p:txBody>
      </p:sp>
      <p:sp>
        <p:nvSpPr>
          <p:cNvPr id="51202" name="AutoShape 2"/>
          <p:cNvSpPr/>
          <p:nvPr/>
        </p:nvSpPr>
        <p:spPr bwMode="auto">
          <a:xfrm>
            <a:off x="6544820" y="2677400"/>
            <a:ext cx="967316" cy="1807633"/>
          </a:xfrm>
          <a:custGeom>
            <a:avLst/>
            <a:gdLst>
              <a:gd name="T0" fmla="*/ 362725 w 20053"/>
              <a:gd name="T1" fmla="*/ 677863 h 21600"/>
              <a:gd name="T2" fmla="*/ 362725 w 20053"/>
              <a:gd name="T3" fmla="*/ 677863 h 21600"/>
              <a:gd name="T4" fmla="*/ 362725 w 20053"/>
              <a:gd name="T5" fmla="*/ 677863 h 21600"/>
              <a:gd name="T6" fmla="*/ 362725 w 20053"/>
              <a:gd name="T7" fmla="*/ 677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53" h="21600">
                <a:moveTo>
                  <a:pt x="0" y="4620"/>
                </a:moveTo>
                <a:cubicBezTo>
                  <a:pt x="15412" y="0"/>
                  <a:pt x="15412" y="0"/>
                  <a:pt x="15412" y="0"/>
                </a:cubicBezTo>
                <a:cubicBezTo>
                  <a:pt x="21599" y="6741"/>
                  <a:pt x="21599" y="14858"/>
                  <a:pt x="15412" y="21599"/>
                </a:cubicBezTo>
                <a:cubicBezTo>
                  <a:pt x="0" y="16979"/>
                  <a:pt x="0" y="16979"/>
                  <a:pt x="0" y="16979"/>
                </a:cubicBezTo>
                <a:cubicBezTo>
                  <a:pt x="1737" y="15169"/>
                  <a:pt x="2605" y="13047"/>
                  <a:pt x="2605" y="10800"/>
                </a:cubicBezTo>
                <a:cubicBezTo>
                  <a:pt x="2605" y="8553"/>
                  <a:pt x="1737" y="6492"/>
                  <a:pt x="0" y="4620"/>
                </a:cubicBezTo>
                <a:close/>
              </a:path>
            </a:pathLst>
          </a:custGeom>
          <a:solidFill>
            <a:srgbClr val="002060"/>
          </a:solidFill>
          <a:ln>
            <a:noFill/>
          </a:ln>
          <a:effectLst/>
        </p:spPr>
        <p:txBody>
          <a:bodyPr lIns="0" tIns="0" rIns="0" bIns="0"/>
          <a:lstStyle/>
          <a:p>
            <a:endParaRPr lang="zh-CN" altLang="en-US" sz="2400">
              <a:latin typeface="+mn-ea"/>
            </a:endParaRPr>
          </a:p>
        </p:txBody>
      </p:sp>
      <p:sp>
        <p:nvSpPr>
          <p:cNvPr id="51203" name="AutoShape 3"/>
          <p:cNvSpPr/>
          <p:nvPr/>
        </p:nvSpPr>
        <p:spPr bwMode="auto">
          <a:xfrm>
            <a:off x="5619836" y="4165415"/>
            <a:ext cx="1606551" cy="1371600"/>
          </a:xfrm>
          <a:custGeom>
            <a:avLst/>
            <a:gdLst>
              <a:gd name="T0" fmla="*/ 602457 w 21600"/>
              <a:gd name="T1" fmla="*/ 514350 h 21600"/>
              <a:gd name="T2" fmla="*/ 602457 w 21600"/>
              <a:gd name="T3" fmla="*/ 514350 h 21600"/>
              <a:gd name="T4" fmla="*/ 602457 w 21600"/>
              <a:gd name="T5" fmla="*/ 514350 h 21600"/>
              <a:gd name="T6" fmla="*/ 602457 w 21600"/>
              <a:gd name="T7" fmla="*/ 514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961" y="0"/>
                </a:moveTo>
                <a:cubicBezTo>
                  <a:pt x="21600" y="6924"/>
                  <a:pt x="21600" y="6924"/>
                  <a:pt x="21600" y="6924"/>
                </a:cubicBezTo>
                <a:cubicBezTo>
                  <a:pt x="17096" y="15499"/>
                  <a:pt x="9287" y="21023"/>
                  <a:pt x="703" y="21600"/>
                </a:cubicBezTo>
                <a:cubicBezTo>
                  <a:pt x="0" y="8492"/>
                  <a:pt x="0" y="8492"/>
                  <a:pt x="0" y="8492"/>
                </a:cubicBezTo>
                <a:cubicBezTo>
                  <a:pt x="5065" y="8079"/>
                  <a:pt x="9498" y="4782"/>
                  <a:pt x="11961" y="0"/>
                </a:cubicBezTo>
                <a:close/>
              </a:path>
            </a:pathLst>
          </a:custGeom>
          <a:solidFill>
            <a:srgbClr val="FF8441"/>
          </a:solidFill>
          <a:ln>
            <a:noFill/>
          </a:ln>
          <a:effectLst/>
        </p:spPr>
        <p:txBody>
          <a:bodyPr lIns="0" tIns="0" rIns="0" bIns="0"/>
          <a:lstStyle/>
          <a:p>
            <a:endParaRPr lang="zh-CN" altLang="en-US" sz="2400">
              <a:latin typeface="+mn-ea"/>
            </a:endParaRPr>
          </a:p>
        </p:txBody>
      </p:sp>
      <p:sp>
        <p:nvSpPr>
          <p:cNvPr id="51205" name="AutoShape 5"/>
          <p:cNvSpPr/>
          <p:nvPr/>
        </p:nvSpPr>
        <p:spPr bwMode="auto">
          <a:xfrm>
            <a:off x="5609254" y="1625416"/>
            <a:ext cx="1604433" cy="1358900"/>
          </a:xfrm>
          <a:custGeom>
            <a:avLst/>
            <a:gdLst>
              <a:gd name="T0" fmla="*/ 601663 w 21600"/>
              <a:gd name="T1" fmla="*/ 509588 h 21600"/>
              <a:gd name="T2" fmla="*/ 601663 w 21600"/>
              <a:gd name="T3" fmla="*/ 509588 h 21600"/>
              <a:gd name="T4" fmla="*/ 601663 w 21600"/>
              <a:gd name="T5" fmla="*/ 509588 h 21600"/>
              <a:gd name="T6" fmla="*/ 601663 w 21600"/>
              <a:gd name="T7" fmla="*/ 5095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292"/>
                </a:moveTo>
                <a:cubicBezTo>
                  <a:pt x="562" y="0"/>
                  <a:pt x="562" y="0"/>
                  <a:pt x="562" y="0"/>
                </a:cubicBezTo>
                <a:cubicBezTo>
                  <a:pt x="9217" y="497"/>
                  <a:pt x="17027" y="5981"/>
                  <a:pt x="21600" y="14538"/>
                </a:cubicBezTo>
                <a:cubicBezTo>
                  <a:pt x="12030" y="21600"/>
                  <a:pt x="12030" y="21600"/>
                  <a:pt x="12030" y="21600"/>
                </a:cubicBezTo>
                <a:cubicBezTo>
                  <a:pt x="9498" y="16865"/>
                  <a:pt x="5065" y="13624"/>
                  <a:pt x="0" y="13292"/>
                </a:cubicBezTo>
                <a:close/>
              </a:path>
            </a:pathLst>
          </a:custGeom>
          <a:solidFill>
            <a:srgbClr val="00B050"/>
          </a:solidFill>
          <a:ln>
            <a:noFill/>
          </a:ln>
          <a:effectLst/>
        </p:spPr>
        <p:txBody>
          <a:bodyPr lIns="0" tIns="0" rIns="0" bIns="0"/>
          <a:lstStyle/>
          <a:p>
            <a:endParaRPr lang="zh-CN" altLang="en-US" sz="2400">
              <a:latin typeface="+mn-ea"/>
            </a:endParaRPr>
          </a:p>
        </p:txBody>
      </p:sp>
      <p:sp>
        <p:nvSpPr>
          <p:cNvPr id="51208" name="AutoShape 8"/>
          <p:cNvSpPr/>
          <p:nvPr/>
        </p:nvSpPr>
        <p:spPr bwMode="auto">
          <a:xfrm>
            <a:off x="3587836" y="2771902"/>
            <a:ext cx="969433" cy="1734298"/>
          </a:xfrm>
          <a:custGeom>
            <a:avLst/>
            <a:gdLst>
              <a:gd name="T0" fmla="*/ 363519 w 20023"/>
              <a:gd name="T1" fmla="*/ 678657 h 21600"/>
              <a:gd name="T2" fmla="*/ 363519 w 20023"/>
              <a:gd name="T3" fmla="*/ 678657 h 21600"/>
              <a:gd name="T4" fmla="*/ 363519 w 20023"/>
              <a:gd name="T5" fmla="*/ 678657 h 21600"/>
              <a:gd name="T6" fmla="*/ 363519 w 20023"/>
              <a:gd name="T7" fmla="*/ 6786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23" h="21600">
                <a:moveTo>
                  <a:pt x="20022" y="16855"/>
                </a:moveTo>
                <a:cubicBezTo>
                  <a:pt x="4794" y="21599"/>
                  <a:pt x="4794" y="21599"/>
                  <a:pt x="4794" y="21599"/>
                </a:cubicBezTo>
                <a:cubicBezTo>
                  <a:pt x="-1469" y="14858"/>
                  <a:pt x="-1577" y="6805"/>
                  <a:pt x="4363" y="0"/>
                </a:cubicBezTo>
                <a:cubicBezTo>
                  <a:pt x="19806" y="4495"/>
                  <a:pt x="19806" y="4495"/>
                  <a:pt x="19806" y="4495"/>
                </a:cubicBezTo>
                <a:cubicBezTo>
                  <a:pt x="18186" y="6305"/>
                  <a:pt x="17322" y="8365"/>
                  <a:pt x="17322" y="10550"/>
                </a:cubicBezTo>
                <a:cubicBezTo>
                  <a:pt x="17322" y="12860"/>
                  <a:pt x="18294" y="14982"/>
                  <a:pt x="20022" y="16855"/>
                </a:cubicBezTo>
                <a:close/>
              </a:path>
            </a:pathLst>
          </a:custGeom>
          <a:solidFill>
            <a:srgbClr val="7030A0"/>
          </a:solidFill>
          <a:ln>
            <a:noFill/>
          </a:ln>
          <a:effectLst/>
        </p:spPr>
        <p:txBody>
          <a:bodyPr lIns="0" tIns="0" rIns="0" bIns="0"/>
          <a:lstStyle/>
          <a:p>
            <a:endParaRPr lang="zh-CN" altLang="en-US" sz="2400">
              <a:latin typeface="+mn-ea"/>
            </a:endParaRPr>
          </a:p>
        </p:txBody>
      </p:sp>
      <p:sp>
        <p:nvSpPr>
          <p:cNvPr id="51214" name="AutoShape 14"/>
          <p:cNvSpPr/>
          <p:nvPr/>
        </p:nvSpPr>
        <p:spPr bwMode="auto">
          <a:xfrm>
            <a:off x="2290317" y="1527757"/>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51217" name="AutoShape 17"/>
          <p:cNvSpPr/>
          <p:nvPr/>
        </p:nvSpPr>
        <p:spPr bwMode="auto">
          <a:xfrm>
            <a:off x="2634394" y="1683974"/>
            <a:ext cx="1964267"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sz="1200" dirty="0">
                <a:solidFill>
                  <a:schemeClr val="tx1"/>
                </a:solidFill>
                <a:latin typeface="Bahnschrift" panose="020B0502040204020203" pitchFamily="34" charset="0"/>
                <a:ea typeface="黑体"/>
              </a:rPr>
              <a:t>Describes all planned arms in a study</a:t>
            </a:r>
            <a:endParaRPr lang="es-ES" altLang="zh-CN" sz="1200" dirty="0">
              <a:solidFill>
                <a:schemeClr val="tx1"/>
              </a:solidFill>
              <a:latin typeface="+mn-ea"/>
              <a:ea typeface="+mn-ea"/>
            </a:endParaRPr>
          </a:p>
        </p:txBody>
      </p:sp>
      <p:sp>
        <p:nvSpPr>
          <p:cNvPr id="51224" name="AutoShape 24"/>
          <p:cNvSpPr/>
          <p:nvPr/>
        </p:nvSpPr>
        <p:spPr bwMode="auto">
          <a:xfrm>
            <a:off x="5179569" y="3278533"/>
            <a:ext cx="762000" cy="635000"/>
          </a:xfrm>
          <a:custGeom>
            <a:avLst/>
            <a:gdLst>
              <a:gd name="T0" fmla="*/ 285750 w 21600"/>
              <a:gd name="T1" fmla="*/ 238125 h 21600"/>
              <a:gd name="T2" fmla="*/ 285750 w 21600"/>
              <a:gd name="T3" fmla="*/ 238125 h 21600"/>
              <a:gd name="T4" fmla="*/ 285750 w 21600"/>
              <a:gd name="T5" fmla="*/ 238125 h 21600"/>
              <a:gd name="T6" fmla="*/ 285750 w 21600"/>
              <a:gd name="T7" fmla="*/ 238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0"/>
                </a:moveTo>
                <a:cubicBezTo>
                  <a:pt x="20631" y="0"/>
                  <a:pt x="20944" y="162"/>
                  <a:pt x="21206" y="478"/>
                </a:cubicBezTo>
                <a:cubicBezTo>
                  <a:pt x="21468" y="799"/>
                  <a:pt x="21600" y="1177"/>
                  <a:pt x="21600" y="1617"/>
                </a:cubicBezTo>
                <a:lnTo>
                  <a:pt x="21600" y="19981"/>
                </a:lnTo>
                <a:cubicBezTo>
                  <a:pt x="21600" y="20421"/>
                  <a:pt x="21468" y="20800"/>
                  <a:pt x="21206" y="21121"/>
                </a:cubicBezTo>
                <a:cubicBezTo>
                  <a:pt x="20944" y="21438"/>
                  <a:pt x="20631" y="21600"/>
                  <a:pt x="20263" y="21600"/>
                </a:cubicBezTo>
                <a:lnTo>
                  <a:pt x="1346" y="21600"/>
                </a:lnTo>
                <a:cubicBezTo>
                  <a:pt x="982" y="21600"/>
                  <a:pt x="663" y="21438"/>
                  <a:pt x="399" y="21121"/>
                </a:cubicBezTo>
                <a:cubicBezTo>
                  <a:pt x="132" y="20800"/>
                  <a:pt x="0" y="20421"/>
                  <a:pt x="0" y="19981"/>
                </a:cubicBezTo>
                <a:lnTo>
                  <a:pt x="0" y="1617"/>
                </a:lnTo>
                <a:cubicBezTo>
                  <a:pt x="0" y="1177"/>
                  <a:pt x="132" y="799"/>
                  <a:pt x="399" y="478"/>
                </a:cubicBezTo>
                <a:cubicBezTo>
                  <a:pt x="663" y="162"/>
                  <a:pt x="982" y="0"/>
                  <a:pt x="1346" y="0"/>
                </a:cubicBezTo>
                <a:lnTo>
                  <a:pt x="20263" y="0"/>
                </a:lnTo>
                <a:close/>
                <a:moveTo>
                  <a:pt x="4051" y="2170"/>
                </a:moveTo>
                <a:cubicBezTo>
                  <a:pt x="4051" y="2021"/>
                  <a:pt x="4010" y="1891"/>
                  <a:pt x="3924" y="1783"/>
                </a:cubicBezTo>
                <a:cubicBezTo>
                  <a:pt x="3839" y="1676"/>
                  <a:pt x="3729" y="1621"/>
                  <a:pt x="3594" y="1621"/>
                </a:cubicBezTo>
                <a:lnTo>
                  <a:pt x="1802" y="1621"/>
                </a:lnTo>
                <a:cubicBezTo>
                  <a:pt x="1677" y="1621"/>
                  <a:pt x="1569" y="1674"/>
                  <a:pt x="1481" y="1776"/>
                </a:cubicBezTo>
                <a:cubicBezTo>
                  <a:pt x="1391" y="1879"/>
                  <a:pt x="1344" y="2012"/>
                  <a:pt x="1344" y="2170"/>
                </a:cubicBezTo>
                <a:lnTo>
                  <a:pt x="1344" y="4321"/>
                </a:lnTo>
                <a:cubicBezTo>
                  <a:pt x="1344" y="4469"/>
                  <a:pt x="1388" y="4602"/>
                  <a:pt x="1474" y="4707"/>
                </a:cubicBezTo>
                <a:cubicBezTo>
                  <a:pt x="1559" y="4817"/>
                  <a:pt x="1670" y="4866"/>
                  <a:pt x="1802" y="4866"/>
                </a:cubicBezTo>
                <a:lnTo>
                  <a:pt x="3594" y="4866"/>
                </a:lnTo>
                <a:cubicBezTo>
                  <a:pt x="3721" y="4866"/>
                  <a:pt x="3829" y="4819"/>
                  <a:pt x="3916" y="4716"/>
                </a:cubicBezTo>
                <a:cubicBezTo>
                  <a:pt x="4008" y="4614"/>
                  <a:pt x="4051" y="4482"/>
                  <a:pt x="4051" y="4321"/>
                </a:cubicBezTo>
                <a:lnTo>
                  <a:pt x="4051" y="2170"/>
                </a:lnTo>
                <a:close/>
                <a:moveTo>
                  <a:pt x="4051" y="7202"/>
                </a:moveTo>
                <a:cubicBezTo>
                  <a:pt x="4051" y="7054"/>
                  <a:pt x="4010" y="6925"/>
                  <a:pt x="3924" y="6817"/>
                </a:cubicBezTo>
                <a:cubicBezTo>
                  <a:pt x="3839" y="6709"/>
                  <a:pt x="3729" y="6655"/>
                  <a:pt x="3594" y="6655"/>
                </a:cubicBezTo>
                <a:lnTo>
                  <a:pt x="1802" y="6655"/>
                </a:lnTo>
                <a:cubicBezTo>
                  <a:pt x="1677" y="6655"/>
                  <a:pt x="1569" y="6709"/>
                  <a:pt x="1481" y="6817"/>
                </a:cubicBezTo>
                <a:cubicBezTo>
                  <a:pt x="1391" y="6925"/>
                  <a:pt x="1344" y="7054"/>
                  <a:pt x="1344" y="7202"/>
                </a:cubicBezTo>
                <a:lnTo>
                  <a:pt x="1344" y="9369"/>
                </a:lnTo>
                <a:cubicBezTo>
                  <a:pt x="1344" y="9516"/>
                  <a:pt x="1388" y="9646"/>
                  <a:pt x="1474" y="9756"/>
                </a:cubicBezTo>
                <a:cubicBezTo>
                  <a:pt x="1559" y="9863"/>
                  <a:pt x="1670" y="9916"/>
                  <a:pt x="1802" y="9916"/>
                </a:cubicBezTo>
                <a:lnTo>
                  <a:pt x="3594" y="9916"/>
                </a:lnTo>
                <a:cubicBezTo>
                  <a:pt x="3721" y="9916"/>
                  <a:pt x="3829" y="9863"/>
                  <a:pt x="3916" y="9756"/>
                </a:cubicBezTo>
                <a:cubicBezTo>
                  <a:pt x="4008" y="9646"/>
                  <a:pt x="4051" y="9516"/>
                  <a:pt x="4051" y="9369"/>
                </a:cubicBezTo>
                <a:lnTo>
                  <a:pt x="4051" y="7202"/>
                </a:lnTo>
                <a:close/>
                <a:moveTo>
                  <a:pt x="4051" y="12232"/>
                </a:moveTo>
                <a:cubicBezTo>
                  <a:pt x="4051" y="12083"/>
                  <a:pt x="4010" y="11956"/>
                  <a:pt x="3924" y="11845"/>
                </a:cubicBezTo>
                <a:cubicBezTo>
                  <a:pt x="3839" y="11740"/>
                  <a:pt x="3729" y="11686"/>
                  <a:pt x="3594" y="11686"/>
                </a:cubicBezTo>
                <a:lnTo>
                  <a:pt x="1802" y="11686"/>
                </a:lnTo>
                <a:cubicBezTo>
                  <a:pt x="1677" y="11686"/>
                  <a:pt x="1569" y="11740"/>
                  <a:pt x="1481" y="11845"/>
                </a:cubicBezTo>
                <a:cubicBezTo>
                  <a:pt x="1391" y="11956"/>
                  <a:pt x="1344" y="12083"/>
                  <a:pt x="1344" y="12232"/>
                </a:cubicBezTo>
                <a:lnTo>
                  <a:pt x="1344" y="14400"/>
                </a:lnTo>
                <a:cubicBezTo>
                  <a:pt x="1344" y="14548"/>
                  <a:pt x="1388" y="14676"/>
                  <a:pt x="1474" y="14786"/>
                </a:cubicBezTo>
                <a:cubicBezTo>
                  <a:pt x="1559" y="14894"/>
                  <a:pt x="1670" y="14946"/>
                  <a:pt x="1802" y="14946"/>
                </a:cubicBezTo>
                <a:lnTo>
                  <a:pt x="3594" y="14946"/>
                </a:lnTo>
                <a:cubicBezTo>
                  <a:pt x="3721" y="14946"/>
                  <a:pt x="3829" y="14894"/>
                  <a:pt x="3916" y="14786"/>
                </a:cubicBezTo>
                <a:cubicBezTo>
                  <a:pt x="4008" y="14676"/>
                  <a:pt x="4051" y="14548"/>
                  <a:pt x="4051" y="14400"/>
                </a:cubicBezTo>
                <a:lnTo>
                  <a:pt x="4051" y="12232"/>
                </a:lnTo>
                <a:close/>
                <a:moveTo>
                  <a:pt x="4051" y="17284"/>
                </a:moveTo>
                <a:cubicBezTo>
                  <a:pt x="4051" y="17136"/>
                  <a:pt x="4010" y="17005"/>
                  <a:pt x="3924" y="16897"/>
                </a:cubicBezTo>
                <a:cubicBezTo>
                  <a:pt x="3839" y="16791"/>
                  <a:pt x="3729" y="16735"/>
                  <a:pt x="3594" y="16735"/>
                </a:cubicBezTo>
                <a:lnTo>
                  <a:pt x="1802" y="16735"/>
                </a:lnTo>
                <a:cubicBezTo>
                  <a:pt x="1677" y="16735"/>
                  <a:pt x="1569" y="16789"/>
                  <a:pt x="1481" y="16892"/>
                </a:cubicBezTo>
                <a:cubicBezTo>
                  <a:pt x="1391" y="16995"/>
                  <a:pt x="1344" y="17123"/>
                  <a:pt x="1344" y="17284"/>
                </a:cubicBezTo>
                <a:lnTo>
                  <a:pt x="1344" y="19434"/>
                </a:lnTo>
                <a:cubicBezTo>
                  <a:pt x="1344" y="19584"/>
                  <a:pt x="1388" y="19713"/>
                  <a:pt x="1474" y="19823"/>
                </a:cubicBezTo>
                <a:cubicBezTo>
                  <a:pt x="1559" y="19928"/>
                  <a:pt x="1670" y="19985"/>
                  <a:pt x="1802" y="19985"/>
                </a:cubicBezTo>
                <a:lnTo>
                  <a:pt x="3594" y="19985"/>
                </a:lnTo>
                <a:cubicBezTo>
                  <a:pt x="3721" y="19985"/>
                  <a:pt x="3829" y="19932"/>
                  <a:pt x="3916" y="19828"/>
                </a:cubicBezTo>
                <a:cubicBezTo>
                  <a:pt x="4008" y="19726"/>
                  <a:pt x="4051" y="19596"/>
                  <a:pt x="4051" y="19434"/>
                </a:cubicBezTo>
                <a:lnTo>
                  <a:pt x="4051" y="17284"/>
                </a:lnTo>
                <a:close/>
                <a:moveTo>
                  <a:pt x="16194" y="2170"/>
                </a:moveTo>
                <a:cubicBezTo>
                  <a:pt x="16194" y="2021"/>
                  <a:pt x="16150" y="1891"/>
                  <a:pt x="16065" y="1783"/>
                </a:cubicBezTo>
                <a:cubicBezTo>
                  <a:pt x="15979" y="1676"/>
                  <a:pt x="15870" y="1621"/>
                  <a:pt x="15737" y="1621"/>
                </a:cubicBezTo>
                <a:lnTo>
                  <a:pt x="5858" y="1621"/>
                </a:lnTo>
                <a:cubicBezTo>
                  <a:pt x="5731" y="1621"/>
                  <a:pt x="5623" y="1674"/>
                  <a:pt x="5535" y="1776"/>
                </a:cubicBezTo>
                <a:cubicBezTo>
                  <a:pt x="5445" y="1879"/>
                  <a:pt x="5401" y="2012"/>
                  <a:pt x="5401" y="2170"/>
                </a:cubicBezTo>
                <a:lnTo>
                  <a:pt x="5401" y="9369"/>
                </a:lnTo>
                <a:cubicBezTo>
                  <a:pt x="5401" y="9516"/>
                  <a:pt x="5442" y="9646"/>
                  <a:pt x="5528" y="9756"/>
                </a:cubicBezTo>
                <a:cubicBezTo>
                  <a:pt x="5616" y="9863"/>
                  <a:pt x="5724" y="9916"/>
                  <a:pt x="5858" y="9916"/>
                </a:cubicBezTo>
                <a:lnTo>
                  <a:pt x="15737" y="9916"/>
                </a:lnTo>
                <a:cubicBezTo>
                  <a:pt x="15862" y="9916"/>
                  <a:pt x="15969" y="9863"/>
                  <a:pt x="16060" y="9756"/>
                </a:cubicBezTo>
                <a:cubicBezTo>
                  <a:pt x="16147" y="9646"/>
                  <a:pt x="16194" y="9516"/>
                  <a:pt x="16194" y="9369"/>
                </a:cubicBezTo>
                <a:lnTo>
                  <a:pt x="16194" y="2170"/>
                </a:lnTo>
                <a:close/>
                <a:moveTo>
                  <a:pt x="16194" y="12232"/>
                </a:moveTo>
                <a:cubicBezTo>
                  <a:pt x="16194" y="12083"/>
                  <a:pt x="16150" y="11956"/>
                  <a:pt x="16065" y="11845"/>
                </a:cubicBezTo>
                <a:cubicBezTo>
                  <a:pt x="15979" y="11740"/>
                  <a:pt x="15870" y="11686"/>
                  <a:pt x="15737" y="11686"/>
                </a:cubicBezTo>
                <a:lnTo>
                  <a:pt x="5858" y="11686"/>
                </a:lnTo>
                <a:cubicBezTo>
                  <a:pt x="5731" y="11686"/>
                  <a:pt x="5623" y="11740"/>
                  <a:pt x="5535" y="11845"/>
                </a:cubicBezTo>
                <a:cubicBezTo>
                  <a:pt x="5445" y="11956"/>
                  <a:pt x="5401" y="12083"/>
                  <a:pt x="5401" y="12232"/>
                </a:cubicBezTo>
                <a:lnTo>
                  <a:pt x="5401" y="19431"/>
                </a:lnTo>
                <a:cubicBezTo>
                  <a:pt x="5401" y="19582"/>
                  <a:pt x="5442" y="19710"/>
                  <a:pt x="5528" y="19819"/>
                </a:cubicBezTo>
                <a:cubicBezTo>
                  <a:pt x="5616" y="19926"/>
                  <a:pt x="5724" y="19981"/>
                  <a:pt x="5858" y="19981"/>
                </a:cubicBezTo>
                <a:lnTo>
                  <a:pt x="15737" y="19981"/>
                </a:lnTo>
                <a:cubicBezTo>
                  <a:pt x="15862" y="19981"/>
                  <a:pt x="15969" y="19928"/>
                  <a:pt x="16060" y="19826"/>
                </a:cubicBezTo>
                <a:cubicBezTo>
                  <a:pt x="16147" y="19722"/>
                  <a:pt x="16194" y="19593"/>
                  <a:pt x="16194" y="19431"/>
                </a:cubicBezTo>
                <a:lnTo>
                  <a:pt x="16194" y="12232"/>
                </a:lnTo>
                <a:close/>
                <a:moveTo>
                  <a:pt x="20263" y="2170"/>
                </a:moveTo>
                <a:cubicBezTo>
                  <a:pt x="20263" y="2021"/>
                  <a:pt x="20217" y="1891"/>
                  <a:pt x="20129" y="1783"/>
                </a:cubicBezTo>
                <a:cubicBezTo>
                  <a:pt x="20038" y="1676"/>
                  <a:pt x="19930" y="1621"/>
                  <a:pt x="19806" y="1621"/>
                </a:cubicBezTo>
                <a:lnTo>
                  <a:pt x="18001" y="1621"/>
                </a:lnTo>
                <a:cubicBezTo>
                  <a:pt x="17876" y="1621"/>
                  <a:pt x="17769" y="1674"/>
                  <a:pt x="17677" y="1776"/>
                </a:cubicBezTo>
                <a:cubicBezTo>
                  <a:pt x="17590" y="1879"/>
                  <a:pt x="17546" y="2012"/>
                  <a:pt x="17546" y="2170"/>
                </a:cubicBezTo>
                <a:lnTo>
                  <a:pt x="17546" y="4321"/>
                </a:lnTo>
                <a:cubicBezTo>
                  <a:pt x="17546" y="4469"/>
                  <a:pt x="17590" y="4602"/>
                  <a:pt x="17677" y="4707"/>
                </a:cubicBezTo>
                <a:cubicBezTo>
                  <a:pt x="17769" y="4817"/>
                  <a:pt x="17876" y="4866"/>
                  <a:pt x="18001" y="4866"/>
                </a:cubicBezTo>
                <a:lnTo>
                  <a:pt x="19806" y="4866"/>
                </a:lnTo>
                <a:cubicBezTo>
                  <a:pt x="19930" y="4866"/>
                  <a:pt x="20038" y="4819"/>
                  <a:pt x="20129" y="4716"/>
                </a:cubicBezTo>
                <a:cubicBezTo>
                  <a:pt x="20217" y="4614"/>
                  <a:pt x="20263" y="4482"/>
                  <a:pt x="20263" y="4321"/>
                </a:cubicBezTo>
                <a:lnTo>
                  <a:pt x="20263" y="2170"/>
                </a:lnTo>
                <a:close/>
                <a:moveTo>
                  <a:pt x="20263" y="7202"/>
                </a:moveTo>
                <a:cubicBezTo>
                  <a:pt x="20263" y="7054"/>
                  <a:pt x="20217" y="6925"/>
                  <a:pt x="20129" y="6817"/>
                </a:cubicBezTo>
                <a:cubicBezTo>
                  <a:pt x="20038" y="6709"/>
                  <a:pt x="19930" y="6655"/>
                  <a:pt x="19806" y="6655"/>
                </a:cubicBezTo>
                <a:lnTo>
                  <a:pt x="18001" y="6655"/>
                </a:lnTo>
                <a:cubicBezTo>
                  <a:pt x="17876" y="6655"/>
                  <a:pt x="17769" y="6709"/>
                  <a:pt x="17677" y="6817"/>
                </a:cubicBezTo>
                <a:cubicBezTo>
                  <a:pt x="17590" y="6925"/>
                  <a:pt x="17546" y="7054"/>
                  <a:pt x="17546" y="7202"/>
                </a:cubicBezTo>
                <a:lnTo>
                  <a:pt x="17546" y="9369"/>
                </a:lnTo>
                <a:cubicBezTo>
                  <a:pt x="17546" y="9516"/>
                  <a:pt x="17590" y="9646"/>
                  <a:pt x="17677" y="9756"/>
                </a:cubicBezTo>
                <a:cubicBezTo>
                  <a:pt x="17769" y="9863"/>
                  <a:pt x="17876" y="9916"/>
                  <a:pt x="18001" y="9916"/>
                </a:cubicBezTo>
                <a:lnTo>
                  <a:pt x="19806" y="9916"/>
                </a:lnTo>
                <a:cubicBezTo>
                  <a:pt x="19930" y="9916"/>
                  <a:pt x="20038" y="9863"/>
                  <a:pt x="20129" y="9756"/>
                </a:cubicBezTo>
                <a:cubicBezTo>
                  <a:pt x="20217" y="9646"/>
                  <a:pt x="20263" y="9516"/>
                  <a:pt x="20263" y="9369"/>
                </a:cubicBezTo>
                <a:lnTo>
                  <a:pt x="20263" y="7202"/>
                </a:lnTo>
                <a:close/>
                <a:moveTo>
                  <a:pt x="20263" y="12232"/>
                </a:moveTo>
                <a:cubicBezTo>
                  <a:pt x="20263" y="12083"/>
                  <a:pt x="20217" y="11956"/>
                  <a:pt x="20129" y="11845"/>
                </a:cubicBezTo>
                <a:cubicBezTo>
                  <a:pt x="20038" y="11740"/>
                  <a:pt x="19930" y="11686"/>
                  <a:pt x="19806" y="11686"/>
                </a:cubicBezTo>
                <a:lnTo>
                  <a:pt x="18001" y="11686"/>
                </a:lnTo>
                <a:cubicBezTo>
                  <a:pt x="17876" y="11686"/>
                  <a:pt x="17769" y="11740"/>
                  <a:pt x="17677" y="11845"/>
                </a:cubicBezTo>
                <a:cubicBezTo>
                  <a:pt x="17590" y="11956"/>
                  <a:pt x="17546" y="12083"/>
                  <a:pt x="17546" y="12232"/>
                </a:cubicBezTo>
                <a:lnTo>
                  <a:pt x="17546" y="14400"/>
                </a:lnTo>
                <a:cubicBezTo>
                  <a:pt x="17546" y="14548"/>
                  <a:pt x="17590" y="14676"/>
                  <a:pt x="17677" y="14786"/>
                </a:cubicBezTo>
                <a:cubicBezTo>
                  <a:pt x="17769" y="14894"/>
                  <a:pt x="17876" y="14946"/>
                  <a:pt x="18001" y="14946"/>
                </a:cubicBezTo>
                <a:lnTo>
                  <a:pt x="19806" y="14946"/>
                </a:lnTo>
                <a:cubicBezTo>
                  <a:pt x="19930" y="14946"/>
                  <a:pt x="20038" y="14894"/>
                  <a:pt x="20129" y="14786"/>
                </a:cubicBezTo>
                <a:cubicBezTo>
                  <a:pt x="20217" y="14676"/>
                  <a:pt x="20263" y="14548"/>
                  <a:pt x="20263" y="14400"/>
                </a:cubicBezTo>
                <a:lnTo>
                  <a:pt x="20263" y="12232"/>
                </a:lnTo>
                <a:close/>
                <a:moveTo>
                  <a:pt x="20263" y="17284"/>
                </a:moveTo>
                <a:cubicBezTo>
                  <a:pt x="20263" y="17136"/>
                  <a:pt x="20217" y="17005"/>
                  <a:pt x="20129" y="16897"/>
                </a:cubicBezTo>
                <a:cubicBezTo>
                  <a:pt x="20038" y="16791"/>
                  <a:pt x="19930" y="16735"/>
                  <a:pt x="19806" y="16735"/>
                </a:cubicBezTo>
                <a:lnTo>
                  <a:pt x="18001" y="16735"/>
                </a:lnTo>
                <a:cubicBezTo>
                  <a:pt x="17876" y="16735"/>
                  <a:pt x="17769" y="16789"/>
                  <a:pt x="17677" y="16892"/>
                </a:cubicBezTo>
                <a:cubicBezTo>
                  <a:pt x="17590" y="16995"/>
                  <a:pt x="17546" y="17123"/>
                  <a:pt x="17546" y="17284"/>
                </a:cubicBezTo>
                <a:lnTo>
                  <a:pt x="17546" y="19434"/>
                </a:lnTo>
                <a:cubicBezTo>
                  <a:pt x="17546" y="19584"/>
                  <a:pt x="17590" y="19713"/>
                  <a:pt x="17677" y="19823"/>
                </a:cubicBezTo>
                <a:cubicBezTo>
                  <a:pt x="17769" y="19928"/>
                  <a:pt x="17876" y="19985"/>
                  <a:pt x="18001" y="19985"/>
                </a:cubicBezTo>
                <a:lnTo>
                  <a:pt x="19806" y="19985"/>
                </a:lnTo>
                <a:cubicBezTo>
                  <a:pt x="19930" y="19985"/>
                  <a:pt x="20038" y="19932"/>
                  <a:pt x="20129" y="19828"/>
                </a:cubicBezTo>
                <a:cubicBezTo>
                  <a:pt x="20217" y="19726"/>
                  <a:pt x="20263" y="19596"/>
                  <a:pt x="20263" y="19434"/>
                </a:cubicBezTo>
                <a:lnTo>
                  <a:pt x="20263" y="17284"/>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2" name="Title 1">
            <a:extLst>
              <a:ext uri="{FF2B5EF4-FFF2-40B4-BE49-F238E27FC236}">
                <a16:creationId xmlns:a16="http://schemas.microsoft.com/office/drawing/2014/main" id="{A05AF3F9-D31D-8ED7-8F31-FA8DB6ABD8FF}"/>
              </a:ext>
            </a:extLst>
          </p:cNvPr>
          <p:cNvSpPr>
            <a:spLocks noGrp="1"/>
          </p:cNvSpPr>
          <p:nvPr>
            <p:ph type="title"/>
          </p:nvPr>
        </p:nvSpPr>
        <p:spPr>
          <a:xfrm>
            <a:off x="603377" y="297327"/>
            <a:ext cx="5624512" cy="608901"/>
          </a:xfrm>
        </p:spPr>
        <p:txBody>
          <a:bodyPr/>
          <a:lstStyle/>
          <a:p>
            <a:r>
              <a:rPr lang="en-GB" altLang="zh-CN" sz="3200" dirty="0">
                <a:ea typeface="黑体"/>
              </a:rPr>
              <a:t>Introduction – </a:t>
            </a:r>
            <a:r>
              <a:rPr lang="en-US" altLang="zh-CN" sz="3200" dirty="0">
                <a:ea typeface="黑体"/>
              </a:rPr>
              <a:t>TDM</a:t>
            </a:r>
            <a:endParaRPr lang="en-GB" altLang="zh-CN" sz="3200" dirty="0">
              <a:ea typeface="黑体"/>
            </a:endParaRPr>
          </a:p>
        </p:txBody>
      </p:sp>
      <p:sp>
        <p:nvSpPr>
          <p:cNvPr id="5" name="AutoShape 14">
            <a:extLst>
              <a:ext uri="{FF2B5EF4-FFF2-40B4-BE49-F238E27FC236}">
                <a16:creationId xmlns:a16="http://schemas.microsoft.com/office/drawing/2014/main" id="{6FBE4967-DB48-AFBA-A56E-7294F554E7E1}"/>
              </a:ext>
            </a:extLst>
          </p:cNvPr>
          <p:cNvSpPr/>
          <p:nvPr/>
        </p:nvSpPr>
        <p:spPr bwMode="auto">
          <a:xfrm>
            <a:off x="4667549" y="2862644"/>
            <a:ext cx="1807385" cy="714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algn="ctr" eaLnBrk="1">
              <a:spcBef>
                <a:spcPts val="800"/>
              </a:spcBef>
            </a:pPr>
            <a:r>
              <a:rPr lang="en-US" altLang="zh-CN" b="1" dirty="0">
                <a:solidFill>
                  <a:schemeClr val="tx2"/>
                </a:solidFill>
                <a:latin typeface="Bahnschrift" panose="020B0502040204020203" pitchFamily="34" charset="0"/>
                <a:ea typeface="黑体"/>
              </a:rPr>
              <a:t> Trial Design Model</a:t>
            </a:r>
            <a:endParaRPr lang="es-ES" altLang="zh-CN" b="1" dirty="0">
              <a:solidFill>
                <a:schemeClr val="tx2"/>
              </a:solidFill>
              <a:latin typeface="+mn-ea"/>
              <a:ea typeface="+mn-ea"/>
            </a:endParaRPr>
          </a:p>
        </p:txBody>
      </p:sp>
      <p:sp>
        <p:nvSpPr>
          <p:cNvPr id="8" name="AutoShape 14">
            <a:extLst>
              <a:ext uri="{FF2B5EF4-FFF2-40B4-BE49-F238E27FC236}">
                <a16:creationId xmlns:a16="http://schemas.microsoft.com/office/drawing/2014/main" id="{FE141810-6FF4-E8D7-424C-A2F9DB086D42}"/>
              </a:ext>
            </a:extLst>
          </p:cNvPr>
          <p:cNvSpPr/>
          <p:nvPr/>
        </p:nvSpPr>
        <p:spPr bwMode="auto">
          <a:xfrm>
            <a:off x="5711257" y="1101307"/>
            <a:ext cx="4260445" cy="964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9" name="AutoShape 17">
            <a:extLst>
              <a:ext uri="{FF2B5EF4-FFF2-40B4-BE49-F238E27FC236}">
                <a16:creationId xmlns:a16="http://schemas.microsoft.com/office/drawing/2014/main" id="{CCB0BE71-91BF-64C3-3AA8-29FD86299552}"/>
              </a:ext>
            </a:extLst>
          </p:cNvPr>
          <p:cNvSpPr/>
          <p:nvPr/>
        </p:nvSpPr>
        <p:spPr bwMode="auto">
          <a:xfrm>
            <a:off x="1637738" y="3644507"/>
            <a:ext cx="2012263" cy="438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sz="1200" dirty="0">
                <a:solidFill>
                  <a:schemeClr val="tx1"/>
                </a:solidFill>
                <a:latin typeface="Bahnschrift" panose="020B0502040204020203" pitchFamily="34" charset="0"/>
                <a:ea typeface="黑体"/>
              </a:rPr>
              <a:t>Describes all planned visits</a:t>
            </a:r>
            <a:endParaRPr lang="es-ES" altLang="zh-CN" sz="1200" dirty="0">
              <a:solidFill>
                <a:schemeClr val="tx1"/>
              </a:solidFill>
              <a:latin typeface="+mn-ea"/>
              <a:ea typeface="+mn-ea"/>
            </a:endParaRPr>
          </a:p>
        </p:txBody>
      </p:sp>
      <p:sp>
        <p:nvSpPr>
          <p:cNvPr id="10" name="文本框 9">
            <a:extLst>
              <a:ext uri="{FF2B5EF4-FFF2-40B4-BE49-F238E27FC236}">
                <a16:creationId xmlns:a16="http://schemas.microsoft.com/office/drawing/2014/main" id="{88764C0B-DBAD-85EF-7D7B-9242A770552C}"/>
              </a:ext>
            </a:extLst>
          </p:cNvPr>
          <p:cNvSpPr txBox="1"/>
          <p:nvPr/>
        </p:nvSpPr>
        <p:spPr>
          <a:xfrm>
            <a:off x="1501198" y="3290081"/>
            <a:ext cx="4260445" cy="369332"/>
          </a:xfrm>
          <a:prstGeom prst="rect">
            <a:avLst/>
          </a:prstGeom>
          <a:noFill/>
        </p:spPr>
        <p:txBody>
          <a:bodyPr wrap="square">
            <a:spAutoFit/>
          </a:bodyPr>
          <a:lstStyle/>
          <a:p>
            <a:r>
              <a:rPr lang="en-US" altLang="zh-CN" sz="1800" b="1" dirty="0">
                <a:solidFill>
                  <a:schemeClr val="accent6"/>
                </a:solidFill>
                <a:latin typeface="+mj-lt"/>
                <a:ea typeface="黑体"/>
              </a:rPr>
              <a:t>Trial </a:t>
            </a:r>
            <a:r>
              <a:rPr lang="en-US" altLang="zh-CN" b="1" dirty="0">
                <a:solidFill>
                  <a:schemeClr val="accent6"/>
                </a:solidFill>
                <a:latin typeface="+mj-lt"/>
                <a:ea typeface="黑体"/>
              </a:rPr>
              <a:t>Visits</a:t>
            </a:r>
            <a:r>
              <a:rPr lang="en-US" altLang="zh-CN" sz="1800" b="1" dirty="0">
                <a:solidFill>
                  <a:schemeClr val="accent6"/>
                </a:solidFill>
                <a:latin typeface="+mj-lt"/>
                <a:ea typeface="黑体"/>
              </a:rPr>
              <a:t> (TV) </a:t>
            </a:r>
            <a:endParaRPr lang="zh-CN" altLang="en-US" b="1" dirty="0">
              <a:solidFill>
                <a:schemeClr val="accent6"/>
              </a:solidFill>
              <a:latin typeface="+mj-lt"/>
            </a:endParaRPr>
          </a:p>
        </p:txBody>
      </p:sp>
      <p:sp>
        <p:nvSpPr>
          <p:cNvPr id="11" name="AutoShape 14">
            <a:extLst>
              <a:ext uri="{FF2B5EF4-FFF2-40B4-BE49-F238E27FC236}">
                <a16:creationId xmlns:a16="http://schemas.microsoft.com/office/drawing/2014/main" id="{C18FF357-81F6-249D-7631-161869F7AC89}"/>
              </a:ext>
            </a:extLst>
          </p:cNvPr>
          <p:cNvSpPr/>
          <p:nvPr/>
        </p:nvSpPr>
        <p:spPr bwMode="auto">
          <a:xfrm>
            <a:off x="7702228" y="3165765"/>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12" name="AutoShape 17">
            <a:extLst>
              <a:ext uri="{FF2B5EF4-FFF2-40B4-BE49-F238E27FC236}">
                <a16:creationId xmlns:a16="http://schemas.microsoft.com/office/drawing/2014/main" id="{BE638A20-489F-D819-0D7B-EDDB79453528}"/>
              </a:ext>
            </a:extLst>
          </p:cNvPr>
          <p:cNvSpPr/>
          <p:nvPr/>
        </p:nvSpPr>
        <p:spPr bwMode="auto">
          <a:xfrm>
            <a:off x="7931053" y="3251048"/>
            <a:ext cx="3566740" cy="10286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200" dirty="0">
                <a:latin typeface="Bahnschrift" panose="020B0502040204020203" pitchFamily="34" charset="0"/>
                <a:ea typeface="黑体"/>
              </a:rPr>
              <a:t>Contains many parameters that are used to describe various parts of the study design including study name, treatments, number of patients, endpoints, and many other planned points about the study.</a:t>
            </a:r>
            <a:endParaRPr lang="es-ES" altLang="zh-CN" sz="1200" dirty="0">
              <a:latin typeface="Bahnschrift" panose="020B0502040204020203" pitchFamily="34" charset="0"/>
              <a:ea typeface="黑体"/>
            </a:endParaRPr>
          </a:p>
        </p:txBody>
      </p:sp>
      <p:sp>
        <p:nvSpPr>
          <p:cNvPr id="13" name="文本框 12">
            <a:extLst>
              <a:ext uri="{FF2B5EF4-FFF2-40B4-BE49-F238E27FC236}">
                <a16:creationId xmlns:a16="http://schemas.microsoft.com/office/drawing/2014/main" id="{AF385741-E48F-E33E-5A47-35FC0A732A21}"/>
              </a:ext>
            </a:extLst>
          </p:cNvPr>
          <p:cNvSpPr txBox="1"/>
          <p:nvPr/>
        </p:nvSpPr>
        <p:spPr>
          <a:xfrm>
            <a:off x="7733689" y="2880841"/>
            <a:ext cx="2374089" cy="374216"/>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Summary (TS)</a:t>
            </a:r>
            <a:endParaRPr lang="zh-CN" altLang="en-US" dirty="0"/>
          </a:p>
        </p:txBody>
      </p:sp>
      <p:sp>
        <p:nvSpPr>
          <p:cNvPr id="14" name="AutoShape 14">
            <a:extLst>
              <a:ext uri="{FF2B5EF4-FFF2-40B4-BE49-F238E27FC236}">
                <a16:creationId xmlns:a16="http://schemas.microsoft.com/office/drawing/2014/main" id="{640E860E-2270-7D8D-AAE0-58157C6A79CE}"/>
              </a:ext>
            </a:extLst>
          </p:cNvPr>
          <p:cNvSpPr/>
          <p:nvPr/>
        </p:nvSpPr>
        <p:spPr bwMode="auto">
          <a:xfrm>
            <a:off x="7193808" y="5182016"/>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16" name="文本框 15">
            <a:extLst>
              <a:ext uri="{FF2B5EF4-FFF2-40B4-BE49-F238E27FC236}">
                <a16:creationId xmlns:a16="http://schemas.microsoft.com/office/drawing/2014/main" id="{7D7A1DE4-0B2F-2102-CDE9-95C8547DA27B}"/>
              </a:ext>
            </a:extLst>
          </p:cNvPr>
          <p:cNvSpPr txBox="1"/>
          <p:nvPr/>
        </p:nvSpPr>
        <p:spPr>
          <a:xfrm>
            <a:off x="772249" y="4862824"/>
            <a:ext cx="4000920" cy="369332"/>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Inclusion/Exclusion (TI)</a:t>
            </a:r>
            <a:endParaRPr lang="zh-CN" altLang="en-US" dirty="0"/>
          </a:p>
        </p:txBody>
      </p:sp>
      <p:sp>
        <p:nvSpPr>
          <p:cNvPr id="17" name="AutoShape 14">
            <a:extLst>
              <a:ext uri="{FF2B5EF4-FFF2-40B4-BE49-F238E27FC236}">
                <a16:creationId xmlns:a16="http://schemas.microsoft.com/office/drawing/2014/main" id="{1299238E-5F6E-4306-480A-0E8FD4E3961D}"/>
              </a:ext>
            </a:extLst>
          </p:cNvPr>
          <p:cNvSpPr/>
          <p:nvPr/>
        </p:nvSpPr>
        <p:spPr bwMode="auto">
          <a:xfrm>
            <a:off x="2546768" y="1601707"/>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19" name="文本框 18">
            <a:extLst>
              <a:ext uri="{FF2B5EF4-FFF2-40B4-BE49-F238E27FC236}">
                <a16:creationId xmlns:a16="http://schemas.microsoft.com/office/drawing/2014/main" id="{0D94424A-1CD6-A9D1-CA55-C043ABDEA2A0}"/>
              </a:ext>
            </a:extLst>
          </p:cNvPr>
          <p:cNvSpPr txBox="1"/>
          <p:nvPr/>
        </p:nvSpPr>
        <p:spPr>
          <a:xfrm>
            <a:off x="2504842" y="1354167"/>
            <a:ext cx="2374089" cy="374216"/>
          </a:xfrm>
          <a:prstGeom prst="rect">
            <a:avLst/>
          </a:prstGeom>
          <a:noFill/>
        </p:spPr>
        <p:txBody>
          <a:bodyPr wrap="square">
            <a:spAutoFit/>
          </a:bodyPr>
          <a:lstStyle/>
          <a:p>
            <a:r>
              <a:rPr lang="en-US" altLang="zh-CN" sz="1800" b="1" dirty="0">
                <a:solidFill>
                  <a:schemeClr val="accent6"/>
                </a:solidFill>
                <a:latin typeface="+mj-lt"/>
                <a:ea typeface="黑体"/>
              </a:rPr>
              <a:t>Trial Arms (TA) </a:t>
            </a:r>
            <a:endParaRPr lang="zh-CN" altLang="en-US" b="1" dirty="0">
              <a:solidFill>
                <a:schemeClr val="accent6"/>
              </a:solidFill>
              <a:latin typeface="+mj-lt"/>
            </a:endParaRPr>
          </a:p>
        </p:txBody>
      </p:sp>
      <p:sp>
        <p:nvSpPr>
          <p:cNvPr id="31" name="文本框 30">
            <a:extLst>
              <a:ext uri="{FF2B5EF4-FFF2-40B4-BE49-F238E27FC236}">
                <a16:creationId xmlns:a16="http://schemas.microsoft.com/office/drawing/2014/main" id="{6CD8F638-8D49-7FB3-002C-54F8E387BF74}"/>
              </a:ext>
            </a:extLst>
          </p:cNvPr>
          <p:cNvSpPr txBox="1"/>
          <p:nvPr/>
        </p:nvSpPr>
        <p:spPr>
          <a:xfrm>
            <a:off x="4442193" y="3620166"/>
            <a:ext cx="2243349" cy="584775"/>
          </a:xfrm>
          <a:prstGeom prst="rect">
            <a:avLst/>
          </a:prstGeom>
          <a:noFill/>
        </p:spPr>
        <p:txBody>
          <a:bodyPr wrap="square">
            <a:spAutoFit/>
          </a:bodyPr>
          <a:lstStyle/>
          <a:p>
            <a:pPr algn="ctr"/>
            <a:r>
              <a:rPr lang="en-US" altLang="zh-CN" sz="1600" dirty="0">
                <a:solidFill>
                  <a:schemeClr val="tx2"/>
                </a:solidFill>
                <a:latin typeface="Bahnschrift" panose="020B0502040204020203" pitchFamily="34" charset="0"/>
                <a:ea typeface="黑体"/>
              </a:rPr>
              <a:t>describe the study structure and design</a:t>
            </a:r>
          </a:p>
        </p:txBody>
      </p:sp>
      <p:sp>
        <p:nvSpPr>
          <p:cNvPr id="43" name="文本框 42">
            <a:extLst>
              <a:ext uri="{FF2B5EF4-FFF2-40B4-BE49-F238E27FC236}">
                <a16:creationId xmlns:a16="http://schemas.microsoft.com/office/drawing/2014/main" id="{F70192D1-2F3A-E27F-7122-AEC27EED3035}"/>
              </a:ext>
            </a:extLst>
          </p:cNvPr>
          <p:cNvSpPr txBox="1"/>
          <p:nvPr/>
        </p:nvSpPr>
        <p:spPr>
          <a:xfrm>
            <a:off x="6519897" y="1371431"/>
            <a:ext cx="6096000" cy="369332"/>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Elements (TE)</a:t>
            </a:r>
          </a:p>
        </p:txBody>
      </p:sp>
      <p:sp>
        <p:nvSpPr>
          <p:cNvPr id="46" name="文本框 45">
            <a:extLst>
              <a:ext uri="{FF2B5EF4-FFF2-40B4-BE49-F238E27FC236}">
                <a16:creationId xmlns:a16="http://schemas.microsoft.com/office/drawing/2014/main" id="{8F8C82A7-CBAD-B2B7-B6DD-EFD6002FD861}"/>
              </a:ext>
            </a:extLst>
          </p:cNvPr>
          <p:cNvSpPr txBox="1"/>
          <p:nvPr/>
        </p:nvSpPr>
        <p:spPr>
          <a:xfrm>
            <a:off x="6954807" y="1749584"/>
            <a:ext cx="319907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defPPr>
              <a:defRPr lang="en-US"/>
            </a:defPPr>
            <a:lvl1pPr>
              <a:spcBef>
                <a:spcPts val="800"/>
              </a:spcBef>
              <a:defRPr sz="1200">
                <a:latin typeface="Bahnschrift" panose="020B0502040204020203" pitchFamily="34" charset="0"/>
                <a:ea typeface="黑体"/>
              </a:defRPr>
            </a:lvl1pPr>
            <a:lvl2pPr marL="742950" indent="-285750" eaLnBrk="0">
              <a:defRPr sz="2400">
                <a:solidFill>
                  <a:srgbClr val="000000"/>
                </a:solidFill>
                <a:latin typeface="Calibri" pitchFamily="34" charset="0"/>
                <a:ea typeface="MS PGothic" pitchFamily="34" charset="-128"/>
              </a:defRPr>
            </a:lvl2pPr>
            <a:lvl3pPr marL="1143000" indent="-228600" eaLnBrk="0">
              <a:defRPr sz="2400">
                <a:solidFill>
                  <a:srgbClr val="000000"/>
                </a:solidFill>
                <a:latin typeface="Calibri" pitchFamily="34" charset="0"/>
                <a:ea typeface="MS PGothic" pitchFamily="34" charset="-128"/>
              </a:defRPr>
            </a:lvl3pPr>
            <a:lvl4pPr marL="1600200" indent="-228600" eaLnBrk="0">
              <a:defRPr sz="2400">
                <a:solidFill>
                  <a:srgbClr val="000000"/>
                </a:solidFill>
                <a:latin typeface="Calibri" pitchFamily="34" charset="0"/>
                <a:ea typeface="MS PGothic" pitchFamily="34" charset="-128"/>
              </a:defRPr>
            </a:lvl4pPr>
            <a:lvl5pPr marL="2057400" indent="-228600" eaLnBrk="0">
              <a:defRPr sz="2400">
                <a:solidFill>
                  <a:srgbClr val="000000"/>
                </a:solidFill>
                <a:latin typeface="Calibri" pitchFamily="34" charset="0"/>
                <a:ea typeface="MS PGothic" pitchFamily="34" charset="-128"/>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defRPr>
            </a:lvl9pPr>
          </a:lstStyle>
          <a:p>
            <a:r>
              <a:rPr lang="en-US" altLang="zh-CN" dirty="0"/>
              <a:t>Defines each element within an arm and the start and end of each. </a:t>
            </a:r>
          </a:p>
        </p:txBody>
      </p:sp>
      <p:sp>
        <p:nvSpPr>
          <p:cNvPr id="50" name="文本框 49">
            <a:extLst>
              <a:ext uri="{FF2B5EF4-FFF2-40B4-BE49-F238E27FC236}">
                <a16:creationId xmlns:a16="http://schemas.microsoft.com/office/drawing/2014/main" id="{603260C7-AEF8-3CAF-694E-5E436FE78B7E}"/>
              </a:ext>
            </a:extLst>
          </p:cNvPr>
          <p:cNvSpPr txBox="1"/>
          <p:nvPr/>
        </p:nvSpPr>
        <p:spPr>
          <a:xfrm>
            <a:off x="6957337" y="4939627"/>
            <a:ext cx="4683171" cy="646331"/>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Disease Assessments (TD) &amp;</a:t>
            </a:r>
          </a:p>
          <a:p>
            <a:r>
              <a:rPr lang="en-US" altLang="zh-CN" dirty="0"/>
              <a:t>Trial Disease Milestones (TM)</a:t>
            </a:r>
            <a:endParaRPr lang="zh-CN" altLang="en-US" dirty="0"/>
          </a:p>
        </p:txBody>
      </p:sp>
      <p:sp>
        <p:nvSpPr>
          <p:cNvPr id="51" name="文本框 50">
            <a:extLst>
              <a:ext uri="{FF2B5EF4-FFF2-40B4-BE49-F238E27FC236}">
                <a16:creationId xmlns:a16="http://schemas.microsoft.com/office/drawing/2014/main" id="{2E8B72F1-62A5-EF45-32F6-FC94B7E5FC19}"/>
              </a:ext>
            </a:extLst>
          </p:cNvPr>
          <p:cNvSpPr txBox="1"/>
          <p:nvPr/>
        </p:nvSpPr>
        <p:spPr>
          <a:xfrm>
            <a:off x="6954807" y="5553038"/>
            <a:ext cx="5048932" cy="461665"/>
          </a:xfrm>
          <a:prstGeom prst="rect">
            <a:avLst/>
          </a:prstGeom>
          <a:noFill/>
        </p:spPr>
        <p:txBody>
          <a:bodyPr wrap="square">
            <a:spAutoFit/>
          </a:bodyPr>
          <a:lstStyle/>
          <a:p>
            <a:r>
              <a:rPr lang="en-US" altLang="zh-CN" sz="1200" dirty="0">
                <a:latin typeface="Bahnschrift" panose="020B0502040204020203" pitchFamily="34" charset="0"/>
                <a:ea typeface="黑体"/>
              </a:rPr>
              <a:t>Describes the trial disease assessment schedule and </a:t>
            </a:r>
          </a:p>
          <a:p>
            <a:r>
              <a:rPr lang="en-US" altLang="zh-CN" sz="1200" dirty="0">
                <a:latin typeface="Bahnschrift" panose="020B0502040204020203" pitchFamily="34" charset="0"/>
                <a:ea typeface="黑体"/>
              </a:rPr>
              <a:t>the disease milestones that are expected during the study, respectively.</a:t>
            </a:r>
            <a:endParaRPr lang="zh-CN" altLang="en-US" sz="1200" dirty="0">
              <a:latin typeface="Bahnschrift" panose="020B0502040204020203" pitchFamily="34" charset="0"/>
              <a:ea typeface="黑体"/>
            </a:endParaRPr>
          </a:p>
        </p:txBody>
      </p:sp>
      <p:sp>
        <p:nvSpPr>
          <p:cNvPr id="3" name="AutoShape 17">
            <a:extLst>
              <a:ext uri="{FF2B5EF4-FFF2-40B4-BE49-F238E27FC236}">
                <a16:creationId xmlns:a16="http://schemas.microsoft.com/office/drawing/2014/main" id="{9BA1BC5B-1D6D-B3D2-1B3D-2F98DB906503}"/>
              </a:ext>
            </a:extLst>
          </p:cNvPr>
          <p:cNvSpPr/>
          <p:nvPr/>
        </p:nvSpPr>
        <p:spPr bwMode="auto">
          <a:xfrm>
            <a:off x="1462008" y="5248403"/>
            <a:ext cx="2904644" cy="36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200" dirty="0">
                <a:latin typeface="Bahnschrift" panose="020B0502040204020203" pitchFamily="34" charset="0"/>
                <a:ea typeface="黑体"/>
              </a:rPr>
              <a:t>Lists all Inclusion and Exclusion criteria for the study</a:t>
            </a:r>
            <a:endParaRPr lang="es-ES" altLang="zh-CN" sz="1200" dirty="0">
              <a:latin typeface="Bahnschrift" panose="020B0502040204020203" pitchFamily="34" charset="0"/>
              <a:ea typeface="黑体"/>
            </a:endParaRPr>
          </a:p>
        </p:txBody>
      </p:sp>
      <p:pic>
        <p:nvPicPr>
          <p:cNvPr id="6" name="Graphic 5">
            <a:extLst>
              <a:ext uri="{FF2B5EF4-FFF2-40B4-BE49-F238E27FC236}">
                <a16:creationId xmlns:a16="http://schemas.microsoft.com/office/drawing/2014/main" id="{CC197BA0-F23E-87CD-FF2C-E6888817CF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2102" y="1941692"/>
            <a:ext cx="566789" cy="566789"/>
          </a:xfrm>
          <a:prstGeom prst="rect">
            <a:avLst/>
          </a:prstGeom>
        </p:spPr>
      </p:pic>
      <p:pic>
        <p:nvPicPr>
          <p:cNvPr id="21" name="Graphic 20">
            <a:extLst>
              <a:ext uri="{FF2B5EF4-FFF2-40B4-BE49-F238E27FC236}">
                <a16:creationId xmlns:a16="http://schemas.microsoft.com/office/drawing/2014/main" id="{351E1052-5D78-F0D9-5C4E-9B78BBCE3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6092876" y="1959786"/>
            <a:ext cx="536225" cy="536225"/>
          </a:xfrm>
          <a:prstGeom prst="rect">
            <a:avLst/>
          </a:prstGeom>
        </p:spPr>
      </p:pic>
      <p:pic>
        <p:nvPicPr>
          <p:cNvPr id="23" name="Graphic 22">
            <a:extLst>
              <a:ext uri="{FF2B5EF4-FFF2-40B4-BE49-F238E27FC236}">
                <a16:creationId xmlns:a16="http://schemas.microsoft.com/office/drawing/2014/main" id="{E60BE3CD-A141-BACA-6E87-241050CF78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17772" y="3270066"/>
            <a:ext cx="584775" cy="584775"/>
          </a:xfrm>
          <a:prstGeom prst="rect">
            <a:avLst/>
          </a:prstGeom>
        </p:spPr>
      </p:pic>
      <p:pic>
        <p:nvPicPr>
          <p:cNvPr id="25" name="Graphic 24">
            <a:extLst>
              <a:ext uri="{FF2B5EF4-FFF2-40B4-BE49-F238E27FC236}">
                <a16:creationId xmlns:a16="http://schemas.microsoft.com/office/drawing/2014/main" id="{13E81747-8495-29CD-9DAE-1F1C6FE16D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095" y="3333296"/>
            <a:ext cx="584776" cy="584776"/>
          </a:xfrm>
          <a:prstGeom prst="rect">
            <a:avLst/>
          </a:prstGeom>
        </p:spPr>
      </p:pic>
      <p:pic>
        <p:nvPicPr>
          <p:cNvPr id="27" name="Graphic 26">
            <a:extLst>
              <a:ext uri="{FF2B5EF4-FFF2-40B4-BE49-F238E27FC236}">
                <a16:creationId xmlns:a16="http://schemas.microsoft.com/office/drawing/2014/main" id="{AA94645C-5AFA-1AE6-49B3-7B3421A81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10670" y="4567800"/>
            <a:ext cx="542792" cy="542792"/>
          </a:xfrm>
          <a:prstGeom prst="rect">
            <a:avLst/>
          </a:prstGeom>
        </p:spPr>
      </p:pic>
      <p:pic>
        <p:nvPicPr>
          <p:cNvPr id="29" name="Graphic 28">
            <a:extLst>
              <a:ext uri="{FF2B5EF4-FFF2-40B4-BE49-F238E27FC236}">
                <a16:creationId xmlns:a16="http://schemas.microsoft.com/office/drawing/2014/main" id="{B47BDA90-7991-1B05-5FB4-96B2659EE6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57269" y="4565312"/>
            <a:ext cx="615041" cy="615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ppt_x</p:attrName>
                                        </p:attrNameLst>
                                      </p:cBhvr>
                                      <p:tavLst>
                                        <p:tav tm="0">
                                          <p:val>
                                            <p:strVal val="#ppt_x-#ppt_w*1.125000"/>
                                          </p:val>
                                        </p:tav>
                                        <p:tav tm="100000">
                                          <p:val>
                                            <p:strVal val="#ppt_x"/>
                                          </p:val>
                                        </p:tav>
                                      </p:tavLst>
                                    </p:anim>
                                    <p:animEffect transition="in" filter="wipe(right)">
                                      <p:cBhvr>
                                        <p:cTn id="16" dur="500"/>
                                        <p:tgtEl>
                                          <p:spTgt spid="10"/>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ppt_x</p:attrName>
                                        </p:attrNameLst>
                                      </p:cBhvr>
                                      <p:tavLst>
                                        <p:tav tm="0">
                                          <p:val>
                                            <p:strVal val="#ppt_x-#ppt_w*1.125000"/>
                                          </p:val>
                                        </p:tav>
                                        <p:tav tm="100000">
                                          <p:val>
                                            <p:strVal val="#ppt_x"/>
                                          </p:val>
                                        </p:tav>
                                      </p:tavLst>
                                    </p:anim>
                                    <p:animEffect transition="in" filter="wipe(right)">
                                      <p:cBhvr>
                                        <p:cTn id="24" dur="500"/>
                                        <p:tgtEl>
                                          <p:spTgt spid="16"/>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p:tgtEl>
                                          <p:spTgt spid="3"/>
                                        </p:tgtEl>
                                        <p:attrNameLst>
                                          <p:attrName>ppt_x</p:attrName>
                                        </p:attrNameLst>
                                      </p:cBhvr>
                                      <p:tavLst>
                                        <p:tav tm="0">
                                          <p:val>
                                            <p:strVal val="#ppt_x-#ppt_w*1.125000"/>
                                          </p:val>
                                        </p:tav>
                                        <p:tav tm="100000">
                                          <p:val>
                                            <p:strVal val="#ppt_x"/>
                                          </p:val>
                                        </p:tav>
                                      </p:tavLst>
                                    </p:anim>
                                    <p:animEffect transition="in" filter="wipe(right)">
                                      <p:cBhvr>
                                        <p:cTn id="28" dur="500"/>
                                        <p:tgtEl>
                                          <p:spTgt spid="3"/>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51217"/>
                                        </p:tgtEl>
                                        <p:attrNameLst>
                                          <p:attrName>style.visibility</p:attrName>
                                        </p:attrNameLst>
                                      </p:cBhvr>
                                      <p:to>
                                        <p:strVal val="visible"/>
                                      </p:to>
                                    </p:set>
                                    <p:anim calcmode="lin" valueType="num">
                                      <p:cBhvr additive="base">
                                        <p:cTn id="31" dur="500"/>
                                        <p:tgtEl>
                                          <p:spTgt spid="51217"/>
                                        </p:tgtEl>
                                        <p:attrNameLst>
                                          <p:attrName>ppt_x</p:attrName>
                                        </p:attrNameLst>
                                      </p:cBhvr>
                                      <p:tavLst>
                                        <p:tav tm="0">
                                          <p:val>
                                            <p:strVal val="#ppt_x-#ppt_w*1.125000"/>
                                          </p:val>
                                        </p:tav>
                                        <p:tav tm="100000">
                                          <p:val>
                                            <p:strVal val="#ppt_x"/>
                                          </p:val>
                                        </p:tav>
                                      </p:tavLst>
                                    </p:anim>
                                    <p:animEffect transition="in" filter="wipe(right)">
                                      <p:cBhvr>
                                        <p:cTn id="32" dur="500"/>
                                        <p:tgtEl>
                                          <p:spTgt spid="51217"/>
                                        </p:tgtEl>
                                      </p:cBhvr>
                                    </p:animEffect>
                                  </p:childTnLst>
                                </p:cTn>
                              </p:par>
                              <p:par>
                                <p:cTn id="33" presetID="12" presetClass="entr" presetSubtype="2"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p:tgtEl>
                                          <p:spTgt spid="46"/>
                                        </p:tgtEl>
                                        <p:attrNameLst>
                                          <p:attrName>ppt_x</p:attrName>
                                        </p:attrNameLst>
                                      </p:cBhvr>
                                      <p:tavLst>
                                        <p:tav tm="0">
                                          <p:val>
                                            <p:strVal val="#ppt_x+#ppt_w*1.125000"/>
                                          </p:val>
                                        </p:tav>
                                        <p:tav tm="100000">
                                          <p:val>
                                            <p:strVal val="#ppt_x"/>
                                          </p:val>
                                        </p:tav>
                                      </p:tavLst>
                                    </p:anim>
                                    <p:animEffect transition="in" filter="wipe(left)">
                                      <p:cBhvr>
                                        <p:cTn id="36" dur="500"/>
                                        <p:tgtEl>
                                          <p:spTgt spid="46"/>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p:tgtEl>
                                          <p:spTgt spid="43"/>
                                        </p:tgtEl>
                                        <p:attrNameLst>
                                          <p:attrName>ppt_x</p:attrName>
                                        </p:attrNameLst>
                                      </p:cBhvr>
                                      <p:tavLst>
                                        <p:tav tm="0">
                                          <p:val>
                                            <p:strVal val="#ppt_x+#ppt_w*1.125000"/>
                                          </p:val>
                                        </p:tav>
                                        <p:tav tm="100000">
                                          <p:val>
                                            <p:strVal val="#ppt_x"/>
                                          </p:val>
                                        </p:tav>
                                      </p:tavLst>
                                    </p:anim>
                                    <p:animEffect transition="in" filter="wipe(left)">
                                      <p:cBhvr>
                                        <p:cTn id="40" dur="500"/>
                                        <p:tgtEl>
                                          <p:spTgt spid="43"/>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ppt_x</p:attrName>
                                        </p:attrNameLst>
                                      </p:cBhvr>
                                      <p:tavLst>
                                        <p:tav tm="0">
                                          <p:val>
                                            <p:strVal val="#ppt_x+#ppt_w*1.125000"/>
                                          </p:val>
                                        </p:tav>
                                        <p:tav tm="100000">
                                          <p:val>
                                            <p:strVal val="#ppt_x"/>
                                          </p:val>
                                        </p:tav>
                                      </p:tavLst>
                                    </p:anim>
                                    <p:animEffect transition="in" filter="wipe(left)">
                                      <p:cBhvr>
                                        <p:cTn id="44" dur="500"/>
                                        <p:tgtEl>
                                          <p:spTgt spid="13"/>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ppt_x</p:attrName>
                                        </p:attrNameLst>
                                      </p:cBhvr>
                                      <p:tavLst>
                                        <p:tav tm="0">
                                          <p:val>
                                            <p:strVal val="#ppt_x+#ppt_w*1.125000"/>
                                          </p:val>
                                        </p:tav>
                                        <p:tav tm="100000">
                                          <p:val>
                                            <p:strVal val="#ppt_x"/>
                                          </p:val>
                                        </p:tav>
                                      </p:tavLst>
                                    </p:anim>
                                    <p:animEffect transition="in" filter="wipe(left)">
                                      <p:cBhvr>
                                        <p:cTn id="48" dur="500"/>
                                        <p:tgtEl>
                                          <p:spTgt spid="12"/>
                                        </p:tgtEl>
                                      </p:cBhvr>
                                    </p:animEffect>
                                  </p:childTnLst>
                                </p:cTn>
                              </p:par>
                              <p:par>
                                <p:cTn id="49" presetID="12" presetClass="entr" presetSubtype="2"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p:tgtEl>
                                          <p:spTgt spid="50"/>
                                        </p:tgtEl>
                                        <p:attrNameLst>
                                          <p:attrName>ppt_x</p:attrName>
                                        </p:attrNameLst>
                                      </p:cBhvr>
                                      <p:tavLst>
                                        <p:tav tm="0">
                                          <p:val>
                                            <p:strVal val="#ppt_x+#ppt_w*1.125000"/>
                                          </p:val>
                                        </p:tav>
                                        <p:tav tm="100000">
                                          <p:val>
                                            <p:strVal val="#ppt_x"/>
                                          </p:val>
                                        </p:tav>
                                      </p:tavLst>
                                    </p:anim>
                                    <p:animEffect transition="in" filter="wipe(left)">
                                      <p:cBhvr>
                                        <p:cTn id="52" dur="500"/>
                                        <p:tgtEl>
                                          <p:spTgt spid="50"/>
                                        </p:tgtEl>
                                      </p:cBhvr>
                                    </p:animEffect>
                                  </p:childTnLst>
                                </p:cTn>
                              </p:par>
                              <p:par>
                                <p:cTn id="53" presetID="12" presetClass="entr" presetSubtype="2"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p:tgtEl>
                                          <p:spTgt spid="51"/>
                                        </p:tgtEl>
                                        <p:attrNameLst>
                                          <p:attrName>ppt_x</p:attrName>
                                        </p:attrNameLst>
                                      </p:cBhvr>
                                      <p:tavLst>
                                        <p:tav tm="0">
                                          <p:val>
                                            <p:strVal val="#ppt_x+#ppt_w*1.125000"/>
                                          </p:val>
                                        </p:tav>
                                        <p:tav tm="100000">
                                          <p:val>
                                            <p:strVal val="#ppt_x"/>
                                          </p:val>
                                        </p:tav>
                                      </p:tavLst>
                                    </p:anim>
                                    <p:animEffect transition="in" filter="wipe(left)">
                                      <p:cBhvr>
                                        <p:cTn id="5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7" grpId="0"/>
      <p:bldP spid="9" grpId="0"/>
      <p:bldP spid="10" grpId="0"/>
      <p:bldP spid="12" grpId="0"/>
      <p:bldP spid="13" grpId="0"/>
      <p:bldP spid="16" grpId="0"/>
      <p:bldP spid="17" grpId="0"/>
      <p:bldP spid="19" grpId="0"/>
      <p:bldP spid="43" grpId="0"/>
      <p:bldP spid="46" grpId="0"/>
      <p:bldP spid="50" grpId="0"/>
      <p:bldP spid="51"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
            <a:extLst>
              <a:ext uri="{FF2B5EF4-FFF2-40B4-BE49-F238E27FC236}">
                <a16:creationId xmlns:a16="http://schemas.microsoft.com/office/drawing/2014/main" id="{28F047C3-625C-EC82-1624-30326F0F1F2A}"/>
              </a:ext>
            </a:extLst>
          </p:cNvPr>
          <p:cNvSpPr/>
          <p:nvPr/>
        </p:nvSpPr>
        <p:spPr bwMode="auto">
          <a:xfrm>
            <a:off x="3899841" y="1641031"/>
            <a:ext cx="1614002" cy="1389613"/>
          </a:xfrm>
          <a:custGeom>
            <a:avLst/>
            <a:gdLst>
              <a:gd name="T0" fmla="*/ 600075 w 21600"/>
              <a:gd name="T1" fmla="*/ 512763 h 21600"/>
              <a:gd name="T2" fmla="*/ 600075 w 21600"/>
              <a:gd name="T3" fmla="*/ 512763 h 21600"/>
              <a:gd name="T4" fmla="*/ 600075 w 21600"/>
              <a:gd name="T5" fmla="*/ 512763 h 21600"/>
              <a:gd name="T6" fmla="*/ 600075 w 21600"/>
              <a:gd name="T7" fmla="*/ 512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99" y="21600"/>
                </a:moveTo>
                <a:cubicBezTo>
                  <a:pt x="0" y="14675"/>
                  <a:pt x="0" y="14675"/>
                  <a:pt x="0" y="14675"/>
                </a:cubicBezTo>
                <a:cubicBezTo>
                  <a:pt x="4518" y="6100"/>
                  <a:pt x="12282" y="576"/>
                  <a:pt x="20893" y="0"/>
                </a:cubicBezTo>
                <a:cubicBezTo>
                  <a:pt x="21599" y="13191"/>
                  <a:pt x="21599" y="13191"/>
                  <a:pt x="21599" y="13191"/>
                </a:cubicBezTo>
                <a:cubicBezTo>
                  <a:pt x="16518" y="13521"/>
                  <a:pt x="12140" y="16817"/>
                  <a:pt x="9599" y="21600"/>
                </a:cubicBezTo>
                <a:close/>
              </a:path>
            </a:pathLst>
          </a:custGeom>
          <a:solidFill>
            <a:schemeClr val="accent3"/>
          </a:solidFill>
          <a:ln>
            <a:noFill/>
          </a:ln>
          <a:effectLst/>
        </p:spPr>
        <p:txBody>
          <a:bodyPr lIns="0" tIns="0" rIns="0" bIns="0"/>
          <a:lstStyle/>
          <a:p>
            <a:endParaRPr lang="zh-CN" altLang="en-US" sz="2400">
              <a:latin typeface="+mn-ea"/>
            </a:endParaRPr>
          </a:p>
        </p:txBody>
      </p:sp>
      <p:sp>
        <p:nvSpPr>
          <p:cNvPr id="51206" name="AutoShape 6"/>
          <p:cNvSpPr/>
          <p:nvPr/>
        </p:nvSpPr>
        <p:spPr bwMode="auto">
          <a:xfrm>
            <a:off x="3920154" y="4239554"/>
            <a:ext cx="1600200" cy="1303812"/>
          </a:xfrm>
          <a:custGeom>
            <a:avLst/>
            <a:gdLst>
              <a:gd name="T0" fmla="*/ 601663 w 21600"/>
              <a:gd name="T1" fmla="*/ 504825 h 21600"/>
              <a:gd name="T2" fmla="*/ 601663 w 21600"/>
              <a:gd name="T3" fmla="*/ 504825 h 21600"/>
              <a:gd name="T4" fmla="*/ 601663 w 21600"/>
              <a:gd name="T5" fmla="*/ 504825 h 21600"/>
              <a:gd name="T6" fmla="*/ 601663 w 21600"/>
              <a:gd name="T7" fmla="*/ 504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153"/>
                </a:moveTo>
                <a:cubicBezTo>
                  <a:pt x="21248" y="21600"/>
                  <a:pt x="21248" y="21600"/>
                  <a:pt x="21248" y="21600"/>
                </a:cubicBezTo>
                <a:cubicBezTo>
                  <a:pt x="12664" y="21347"/>
                  <a:pt x="4714" y="16052"/>
                  <a:pt x="0" y="7479"/>
                </a:cubicBezTo>
                <a:cubicBezTo>
                  <a:pt x="9358" y="0"/>
                  <a:pt x="9358" y="0"/>
                  <a:pt x="9358" y="0"/>
                </a:cubicBezTo>
                <a:cubicBezTo>
                  <a:pt x="12030" y="4790"/>
                  <a:pt x="16464" y="7984"/>
                  <a:pt x="21600" y="8153"/>
                </a:cubicBezTo>
                <a:close/>
              </a:path>
            </a:pathLst>
          </a:custGeom>
          <a:solidFill>
            <a:srgbClr val="0070C0"/>
          </a:solidFill>
          <a:ln>
            <a:noFill/>
          </a:ln>
          <a:effectLst/>
        </p:spPr>
        <p:txBody>
          <a:bodyPr lIns="0" tIns="0" rIns="0" bIns="0"/>
          <a:lstStyle/>
          <a:p>
            <a:endParaRPr lang="zh-CN" altLang="en-US" sz="2400">
              <a:latin typeface="+mn-ea"/>
            </a:endParaRPr>
          </a:p>
        </p:txBody>
      </p:sp>
      <p:sp>
        <p:nvSpPr>
          <p:cNvPr id="51202" name="AutoShape 2"/>
          <p:cNvSpPr/>
          <p:nvPr/>
        </p:nvSpPr>
        <p:spPr bwMode="auto">
          <a:xfrm>
            <a:off x="6544820" y="2677400"/>
            <a:ext cx="967316" cy="1807633"/>
          </a:xfrm>
          <a:custGeom>
            <a:avLst/>
            <a:gdLst>
              <a:gd name="T0" fmla="*/ 362725 w 20053"/>
              <a:gd name="T1" fmla="*/ 677863 h 21600"/>
              <a:gd name="T2" fmla="*/ 362725 w 20053"/>
              <a:gd name="T3" fmla="*/ 677863 h 21600"/>
              <a:gd name="T4" fmla="*/ 362725 w 20053"/>
              <a:gd name="T5" fmla="*/ 677863 h 21600"/>
              <a:gd name="T6" fmla="*/ 362725 w 20053"/>
              <a:gd name="T7" fmla="*/ 677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53" h="21600">
                <a:moveTo>
                  <a:pt x="0" y="4620"/>
                </a:moveTo>
                <a:cubicBezTo>
                  <a:pt x="15412" y="0"/>
                  <a:pt x="15412" y="0"/>
                  <a:pt x="15412" y="0"/>
                </a:cubicBezTo>
                <a:cubicBezTo>
                  <a:pt x="21599" y="6741"/>
                  <a:pt x="21599" y="14858"/>
                  <a:pt x="15412" y="21599"/>
                </a:cubicBezTo>
                <a:cubicBezTo>
                  <a:pt x="0" y="16979"/>
                  <a:pt x="0" y="16979"/>
                  <a:pt x="0" y="16979"/>
                </a:cubicBezTo>
                <a:cubicBezTo>
                  <a:pt x="1737" y="15169"/>
                  <a:pt x="2605" y="13047"/>
                  <a:pt x="2605" y="10800"/>
                </a:cubicBezTo>
                <a:cubicBezTo>
                  <a:pt x="2605" y="8553"/>
                  <a:pt x="1737" y="6492"/>
                  <a:pt x="0" y="4620"/>
                </a:cubicBezTo>
                <a:close/>
              </a:path>
            </a:pathLst>
          </a:custGeom>
          <a:solidFill>
            <a:srgbClr val="002060"/>
          </a:solidFill>
          <a:ln>
            <a:noFill/>
          </a:ln>
          <a:effectLst/>
        </p:spPr>
        <p:txBody>
          <a:bodyPr lIns="0" tIns="0" rIns="0" bIns="0"/>
          <a:lstStyle/>
          <a:p>
            <a:endParaRPr lang="zh-CN" altLang="en-US" sz="2400">
              <a:latin typeface="+mn-ea"/>
            </a:endParaRPr>
          </a:p>
        </p:txBody>
      </p:sp>
      <p:sp>
        <p:nvSpPr>
          <p:cNvPr id="51203" name="AutoShape 3"/>
          <p:cNvSpPr/>
          <p:nvPr/>
        </p:nvSpPr>
        <p:spPr bwMode="auto">
          <a:xfrm>
            <a:off x="5619836" y="4165415"/>
            <a:ext cx="1606551" cy="1371600"/>
          </a:xfrm>
          <a:custGeom>
            <a:avLst/>
            <a:gdLst>
              <a:gd name="T0" fmla="*/ 602457 w 21600"/>
              <a:gd name="T1" fmla="*/ 514350 h 21600"/>
              <a:gd name="T2" fmla="*/ 602457 w 21600"/>
              <a:gd name="T3" fmla="*/ 514350 h 21600"/>
              <a:gd name="T4" fmla="*/ 602457 w 21600"/>
              <a:gd name="T5" fmla="*/ 514350 h 21600"/>
              <a:gd name="T6" fmla="*/ 602457 w 21600"/>
              <a:gd name="T7" fmla="*/ 514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961" y="0"/>
                </a:moveTo>
                <a:cubicBezTo>
                  <a:pt x="21600" y="6924"/>
                  <a:pt x="21600" y="6924"/>
                  <a:pt x="21600" y="6924"/>
                </a:cubicBezTo>
                <a:cubicBezTo>
                  <a:pt x="17096" y="15499"/>
                  <a:pt x="9287" y="21023"/>
                  <a:pt x="703" y="21600"/>
                </a:cubicBezTo>
                <a:cubicBezTo>
                  <a:pt x="0" y="8492"/>
                  <a:pt x="0" y="8492"/>
                  <a:pt x="0" y="8492"/>
                </a:cubicBezTo>
                <a:cubicBezTo>
                  <a:pt x="5065" y="8079"/>
                  <a:pt x="9498" y="4782"/>
                  <a:pt x="11961" y="0"/>
                </a:cubicBezTo>
                <a:close/>
              </a:path>
            </a:pathLst>
          </a:custGeom>
          <a:solidFill>
            <a:srgbClr val="FF8441"/>
          </a:solidFill>
          <a:ln>
            <a:noFill/>
          </a:ln>
          <a:effectLst/>
        </p:spPr>
        <p:txBody>
          <a:bodyPr lIns="0" tIns="0" rIns="0" bIns="0"/>
          <a:lstStyle/>
          <a:p>
            <a:endParaRPr lang="zh-CN" altLang="en-US" sz="2400">
              <a:latin typeface="+mn-ea"/>
            </a:endParaRPr>
          </a:p>
        </p:txBody>
      </p:sp>
      <p:sp>
        <p:nvSpPr>
          <p:cNvPr id="51205" name="AutoShape 5"/>
          <p:cNvSpPr/>
          <p:nvPr/>
        </p:nvSpPr>
        <p:spPr bwMode="auto">
          <a:xfrm>
            <a:off x="5609254" y="1625416"/>
            <a:ext cx="1604433" cy="1358900"/>
          </a:xfrm>
          <a:custGeom>
            <a:avLst/>
            <a:gdLst>
              <a:gd name="T0" fmla="*/ 601663 w 21600"/>
              <a:gd name="T1" fmla="*/ 509588 h 21600"/>
              <a:gd name="T2" fmla="*/ 601663 w 21600"/>
              <a:gd name="T3" fmla="*/ 509588 h 21600"/>
              <a:gd name="T4" fmla="*/ 601663 w 21600"/>
              <a:gd name="T5" fmla="*/ 509588 h 21600"/>
              <a:gd name="T6" fmla="*/ 601663 w 21600"/>
              <a:gd name="T7" fmla="*/ 5095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292"/>
                </a:moveTo>
                <a:cubicBezTo>
                  <a:pt x="562" y="0"/>
                  <a:pt x="562" y="0"/>
                  <a:pt x="562" y="0"/>
                </a:cubicBezTo>
                <a:cubicBezTo>
                  <a:pt x="9217" y="497"/>
                  <a:pt x="17027" y="5981"/>
                  <a:pt x="21600" y="14538"/>
                </a:cubicBezTo>
                <a:cubicBezTo>
                  <a:pt x="12030" y="21600"/>
                  <a:pt x="12030" y="21600"/>
                  <a:pt x="12030" y="21600"/>
                </a:cubicBezTo>
                <a:cubicBezTo>
                  <a:pt x="9498" y="16865"/>
                  <a:pt x="5065" y="13624"/>
                  <a:pt x="0" y="13292"/>
                </a:cubicBezTo>
                <a:close/>
              </a:path>
            </a:pathLst>
          </a:custGeom>
          <a:solidFill>
            <a:srgbClr val="00B050"/>
          </a:solidFill>
          <a:ln>
            <a:noFill/>
          </a:ln>
          <a:effectLst/>
        </p:spPr>
        <p:txBody>
          <a:bodyPr lIns="0" tIns="0" rIns="0" bIns="0"/>
          <a:lstStyle/>
          <a:p>
            <a:endParaRPr lang="zh-CN" altLang="en-US" sz="2400">
              <a:latin typeface="+mn-ea"/>
            </a:endParaRPr>
          </a:p>
        </p:txBody>
      </p:sp>
      <p:sp>
        <p:nvSpPr>
          <p:cNvPr id="51208" name="AutoShape 8"/>
          <p:cNvSpPr/>
          <p:nvPr/>
        </p:nvSpPr>
        <p:spPr bwMode="auto">
          <a:xfrm>
            <a:off x="3587836" y="2771902"/>
            <a:ext cx="969433" cy="1734298"/>
          </a:xfrm>
          <a:custGeom>
            <a:avLst/>
            <a:gdLst>
              <a:gd name="T0" fmla="*/ 363519 w 20023"/>
              <a:gd name="T1" fmla="*/ 678657 h 21600"/>
              <a:gd name="T2" fmla="*/ 363519 w 20023"/>
              <a:gd name="T3" fmla="*/ 678657 h 21600"/>
              <a:gd name="T4" fmla="*/ 363519 w 20023"/>
              <a:gd name="T5" fmla="*/ 678657 h 21600"/>
              <a:gd name="T6" fmla="*/ 363519 w 20023"/>
              <a:gd name="T7" fmla="*/ 6786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23" h="21600">
                <a:moveTo>
                  <a:pt x="20022" y="16855"/>
                </a:moveTo>
                <a:cubicBezTo>
                  <a:pt x="4794" y="21599"/>
                  <a:pt x="4794" y="21599"/>
                  <a:pt x="4794" y="21599"/>
                </a:cubicBezTo>
                <a:cubicBezTo>
                  <a:pt x="-1469" y="14858"/>
                  <a:pt x="-1577" y="6805"/>
                  <a:pt x="4363" y="0"/>
                </a:cubicBezTo>
                <a:cubicBezTo>
                  <a:pt x="19806" y="4495"/>
                  <a:pt x="19806" y="4495"/>
                  <a:pt x="19806" y="4495"/>
                </a:cubicBezTo>
                <a:cubicBezTo>
                  <a:pt x="18186" y="6305"/>
                  <a:pt x="17322" y="8365"/>
                  <a:pt x="17322" y="10550"/>
                </a:cubicBezTo>
                <a:cubicBezTo>
                  <a:pt x="17322" y="12860"/>
                  <a:pt x="18294" y="14982"/>
                  <a:pt x="20022" y="16855"/>
                </a:cubicBezTo>
                <a:close/>
              </a:path>
            </a:pathLst>
          </a:custGeom>
          <a:solidFill>
            <a:srgbClr val="7030A0"/>
          </a:solidFill>
          <a:ln>
            <a:noFill/>
          </a:ln>
          <a:effectLst/>
        </p:spPr>
        <p:txBody>
          <a:bodyPr lIns="0" tIns="0" rIns="0" bIns="0"/>
          <a:lstStyle/>
          <a:p>
            <a:endParaRPr lang="zh-CN" altLang="en-US" sz="2400">
              <a:latin typeface="+mn-ea"/>
            </a:endParaRPr>
          </a:p>
        </p:txBody>
      </p:sp>
      <p:sp>
        <p:nvSpPr>
          <p:cNvPr id="51214" name="AutoShape 14"/>
          <p:cNvSpPr/>
          <p:nvPr/>
        </p:nvSpPr>
        <p:spPr bwMode="auto">
          <a:xfrm>
            <a:off x="2290317" y="1527757"/>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51217" name="AutoShape 17"/>
          <p:cNvSpPr/>
          <p:nvPr/>
        </p:nvSpPr>
        <p:spPr bwMode="auto">
          <a:xfrm>
            <a:off x="2033866" y="1682317"/>
            <a:ext cx="218178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2700">
            <a:no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sz="1400" b="1" dirty="0">
                <a:solidFill>
                  <a:srgbClr val="8F2DDE"/>
                </a:solidFill>
                <a:latin typeface="Bahnschrift" panose="020B0502040204020203" pitchFamily="34" charset="0"/>
                <a:ea typeface="黑体"/>
              </a:rPr>
              <a:t>Enter</a:t>
            </a:r>
            <a:r>
              <a:rPr lang="en-US" altLang="zh-CN" sz="1200" dirty="0">
                <a:solidFill>
                  <a:srgbClr val="8F2DDE"/>
                </a:solidFill>
                <a:latin typeface="Bahnschrift" panose="020B0502040204020203" pitchFamily="34" charset="0"/>
                <a:ea typeface="黑体"/>
              </a:rPr>
              <a:t> </a:t>
            </a:r>
            <a:r>
              <a:rPr lang="en-US" altLang="zh-CN" sz="1200" dirty="0">
                <a:solidFill>
                  <a:schemeClr val="tx1"/>
                </a:solidFill>
                <a:latin typeface="Bahnschrift" panose="020B0502040204020203" pitchFamily="34" charset="0"/>
                <a:ea typeface="黑体"/>
              </a:rPr>
              <a:t>ARM/ARMCD and EPOCH information </a:t>
            </a:r>
            <a:r>
              <a:rPr lang="en-US" altLang="zh-CN" sz="1400" b="1" dirty="0">
                <a:solidFill>
                  <a:srgbClr val="8F2DDE"/>
                </a:solidFill>
                <a:latin typeface="Bahnschrift" panose="020B0502040204020203" pitchFamily="34" charset="0"/>
                <a:ea typeface="黑体"/>
              </a:rPr>
              <a:t>Manually</a:t>
            </a:r>
            <a:r>
              <a:rPr lang="en-US" altLang="zh-CN" sz="1400" b="1" dirty="0">
                <a:solidFill>
                  <a:srgbClr val="C625DF"/>
                </a:solidFill>
                <a:latin typeface="Bahnschrift" panose="020B0502040204020203" pitchFamily="34" charset="0"/>
                <a:ea typeface="黑体"/>
              </a:rPr>
              <a:t> </a:t>
            </a:r>
            <a:endParaRPr lang="es-ES" altLang="zh-CN" sz="1200" b="1" dirty="0">
              <a:solidFill>
                <a:srgbClr val="C625DF"/>
              </a:solidFill>
              <a:latin typeface="+mn-ea"/>
              <a:ea typeface="+mn-ea"/>
            </a:endParaRPr>
          </a:p>
        </p:txBody>
      </p:sp>
      <p:sp>
        <p:nvSpPr>
          <p:cNvPr id="51224" name="AutoShape 24"/>
          <p:cNvSpPr/>
          <p:nvPr/>
        </p:nvSpPr>
        <p:spPr bwMode="auto">
          <a:xfrm>
            <a:off x="5179569" y="3278533"/>
            <a:ext cx="762000" cy="635000"/>
          </a:xfrm>
          <a:custGeom>
            <a:avLst/>
            <a:gdLst>
              <a:gd name="T0" fmla="*/ 285750 w 21600"/>
              <a:gd name="T1" fmla="*/ 238125 h 21600"/>
              <a:gd name="T2" fmla="*/ 285750 w 21600"/>
              <a:gd name="T3" fmla="*/ 238125 h 21600"/>
              <a:gd name="T4" fmla="*/ 285750 w 21600"/>
              <a:gd name="T5" fmla="*/ 238125 h 21600"/>
              <a:gd name="T6" fmla="*/ 285750 w 21600"/>
              <a:gd name="T7" fmla="*/ 238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0"/>
                </a:moveTo>
                <a:cubicBezTo>
                  <a:pt x="20631" y="0"/>
                  <a:pt x="20944" y="162"/>
                  <a:pt x="21206" y="478"/>
                </a:cubicBezTo>
                <a:cubicBezTo>
                  <a:pt x="21468" y="799"/>
                  <a:pt x="21600" y="1177"/>
                  <a:pt x="21600" y="1617"/>
                </a:cubicBezTo>
                <a:lnTo>
                  <a:pt x="21600" y="19981"/>
                </a:lnTo>
                <a:cubicBezTo>
                  <a:pt x="21600" y="20421"/>
                  <a:pt x="21468" y="20800"/>
                  <a:pt x="21206" y="21121"/>
                </a:cubicBezTo>
                <a:cubicBezTo>
                  <a:pt x="20944" y="21438"/>
                  <a:pt x="20631" y="21600"/>
                  <a:pt x="20263" y="21600"/>
                </a:cubicBezTo>
                <a:lnTo>
                  <a:pt x="1346" y="21600"/>
                </a:lnTo>
                <a:cubicBezTo>
                  <a:pt x="982" y="21600"/>
                  <a:pt x="663" y="21438"/>
                  <a:pt x="399" y="21121"/>
                </a:cubicBezTo>
                <a:cubicBezTo>
                  <a:pt x="132" y="20800"/>
                  <a:pt x="0" y="20421"/>
                  <a:pt x="0" y="19981"/>
                </a:cubicBezTo>
                <a:lnTo>
                  <a:pt x="0" y="1617"/>
                </a:lnTo>
                <a:cubicBezTo>
                  <a:pt x="0" y="1177"/>
                  <a:pt x="132" y="799"/>
                  <a:pt x="399" y="478"/>
                </a:cubicBezTo>
                <a:cubicBezTo>
                  <a:pt x="663" y="162"/>
                  <a:pt x="982" y="0"/>
                  <a:pt x="1346" y="0"/>
                </a:cubicBezTo>
                <a:lnTo>
                  <a:pt x="20263" y="0"/>
                </a:lnTo>
                <a:close/>
                <a:moveTo>
                  <a:pt x="4051" y="2170"/>
                </a:moveTo>
                <a:cubicBezTo>
                  <a:pt x="4051" y="2021"/>
                  <a:pt x="4010" y="1891"/>
                  <a:pt x="3924" y="1783"/>
                </a:cubicBezTo>
                <a:cubicBezTo>
                  <a:pt x="3839" y="1676"/>
                  <a:pt x="3729" y="1621"/>
                  <a:pt x="3594" y="1621"/>
                </a:cubicBezTo>
                <a:lnTo>
                  <a:pt x="1802" y="1621"/>
                </a:lnTo>
                <a:cubicBezTo>
                  <a:pt x="1677" y="1621"/>
                  <a:pt x="1569" y="1674"/>
                  <a:pt x="1481" y="1776"/>
                </a:cubicBezTo>
                <a:cubicBezTo>
                  <a:pt x="1391" y="1879"/>
                  <a:pt x="1344" y="2012"/>
                  <a:pt x="1344" y="2170"/>
                </a:cubicBezTo>
                <a:lnTo>
                  <a:pt x="1344" y="4321"/>
                </a:lnTo>
                <a:cubicBezTo>
                  <a:pt x="1344" y="4469"/>
                  <a:pt x="1388" y="4602"/>
                  <a:pt x="1474" y="4707"/>
                </a:cubicBezTo>
                <a:cubicBezTo>
                  <a:pt x="1559" y="4817"/>
                  <a:pt x="1670" y="4866"/>
                  <a:pt x="1802" y="4866"/>
                </a:cubicBezTo>
                <a:lnTo>
                  <a:pt x="3594" y="4866"/>
                </a:lnTo>
                <a:cubicBezTo>
                  <a:pt x="3721" y="4866"/>
                  <a:pt x="3829" y="4819"/>
                  <a:pt x="3916" y="4716"/>
                </a:cubicBezTo>
                <a:cubicBezTo>
                  <a:pt x="4008" y="4614"/>
                  <a:pt x="4051" y="4482"/>
                  <a:pt x="4051" y="4321"/>
                </a:cubicBezTo>
                <a:lnTo>
                  <a:pt x="4051" y="2170"/>
                </a:lnTo>
                <a:close/>
                <a:moveTo>
                  <a:pt x="4051" y="7202"/>
                </a:moveTo>
                <a:cubicBezTo>
                  <a:pt x="4051" y="7054"/>
                  <a:pt x="4010" y="6925"/>
                  <a:pt x="3924" y="6817"/>
                </a:cubicBezTo>
                <a:cubicBezTo>
                  <a:pt x="3839" y="6709"/>
                  <a:pt x="3729" y="6655"/>
                  <a:pt x="3594" y="6655"/>
                </a:cubicBezTo>
                <a:lnTo>
                  <a:pt x="1802" y="6655"/>
                </a:lnTo>
                <a:cubicBezTo>
                  <a:pt x="1677" y="6655"/>
                  <a:pt x="1569" y="6709"/>
                  <a:pt x="1481" y="6817"/>
                </a:cubicBezTo>
                <a:cubicBezTo>
                  <a:pt x="1391" y="6925"/>
                  <a:pt x="1344" y="7054"/>
                  <a:pt x="1344" y="7202"/>
                </a:cubicBezTo>
                <a:lnTo>
                  <a:pt x="1344" y="9369"/>
                </a:lnTo>
                <a:cubicBezTo>
                  <a:pt x="1344" y="9516"/>
                  <a:pt x="1388" y="9646"/>
                  <a:pt x="1474" y="9756"/>
                </a:cubicBezTo>
                <a:cubicBezTo>
                  <a:pt x="1559" y="9863"/>
                  <a:pt x="1670" y="9916"/>
                  <a:pt x="1802" y="9916"/>
                </a:cubicBezTo>
                <a:lnTo>
                  <a:pt x="3594" y="9916"/>
                </a:lnTo>
                <a:cubicBezTo>
                  <a:pt x="3721" y="9916"/>
                  <a:pt x="3829" y="9863"/>
                  <a:pt x="3916" y="9756"/>
                </a:cubicBezTo>
                <a:cubicBezTo>
                  <a:pt x="4008" y="9646"/>
                  <a:pt x="4051" y="9516"/>
                  <a:pt x="4051" y="9369"/>
                </a:cubicBezTo>
                <a:lnTo>
                  <a:pt x="4051" y="7202"/>
                </a:lnTo>
                <a:close/>
                <a:moveTo>
                  <a:pt x="4051" y="12232"/>
                </a:moveTo>
                <a:cubicBezTo>
                  <a:pt x="4051" y="12083"/>
                  <a:pt x="4010" y="11956"/>
                  <a:pt x="3924" y="11845"/>
                </a:cubicBezTo>
                <a:cubicBezTo>
                  <a:pt x="3839" y="11740"/>
                  <a:pt x="3729" y="11686"/>
                  <a:pt x="3594" y="11686"/>
                </a:cubicBezTo>
                <a:lnTo>
                  <a:pt x="1802" y="11686"/>
                </a:lnTo>
                <a:cubicBezTo>
                  <a:pt x="1677" y="11686"/>
                  <a:pt x="1569" y="11740"/>
                  <a:pt x="1481" y="11845"/>
                </a:cubicBezTo>
                <a:cubicBezTo>
                  <a:pt x="1391" y="11956"/>
                  <a:pt x="1344" y="12083"/>
                  <a:pt x="1344" y="12232"/>
                </a:cubicBezTo>
                <a:lnTo>
                  <a:pt x="1344" y="14400"/>
                </a:lnTo>
                <a:cubicBezTo>
                  <a:pt x="1344" y="14548"/>
                  <a:pt x="1388" y="14676"/>
                  <a:pt x="1474" y="14786"/>
                </a:cubicBezTo>
                <a:cubicBezTo>
                  <a:pt x="1559" y="14894"/>
                  <a:pt x="1670" y="14946"/>
                  <a:pt x="1802" y="14946"/>
                </a:cubicBezTo>
                <a:lnTo>
                  <a:pt x="3594" y="14946"/>
                </a:lnTo>
                <a:cubicBezTo>
                  <a:pt x="3721" y="14946"/>
                  <a:pt x="3829" y="14894"/>
                  <a:pt x="3916" y="14786"/>
                </a:cubicBezTo>
                <a:cubicBezTo>
                  <a:pt x="4008" y="14676"/>
                  <a:pt x="4051" y="14548"/>
                  <a:pt x="4051" y="14400"/>
                </a:cubicBezTo>
                <a:lnTo>
                  <a:pt x="4051" y="12232"/>
                </a:lnTo>
                <a:close/>
                <a:moveTo>
                  <a:pt x="4051" y="17284"/>
                </a:moveTo>
                <a:cubicBezTo>
                  <a:pt x="4051" y="17136"/>
                  <a:pt x="4010" y="17005"/>
                  <a:pt x="3924" y="16897"/>
                </a:cubicBezTo>
                <a:cubicBezTo>
                  <a:pt x="3839" y="16791"/>
                  <a:pt x="3729" y="16735"/>
                  <a:pt x="3594" y="16735"/>
                </a:cubicBezTo>
                <a:lnTo>
                  <a:pt x="1802" y="16735"/>
                </a:lnTo>
                <a:cubicBezTo>
                  <a:pt x="1677" y="16735"/>
                  <a:pt x="1569" y="16789"/>
                  <a:pt x="1481" y="16892"/>
                </a:cubicBezTo>
                <a:cubicBezTo>
                  <a:pt x="1391" y="16995"/>
                  <a:pt x="1344" y="17123"/>
                  <a:pt x="1344" y="17284"/>
                </a:cubicBezTo>
                <a:lnTo>
                  <a:pt x="1344" y="19434"/>
                </a:lnTo>
                <a:cubicBezTo>
                  <a:pt x="1344" y="19584"/>
                  <a:pt x="1388" y="19713"/>
                  <a:pt x="1474" y="19823"/>
                </a:cubicBezTo>
                <a:cubicBezTo>
                  <a:pt x="1559" y="19928"/>
                  <a:pt x="1670" y="19985"/>
                  <a:pt x="1802" y="19985"/>
                </a:cubicBezTo>
                <a:lnTo>
                  <a:pt x="3594" y="19985"/>
                </a:lnTo>
                <a:cubicBezTo>
                  <a:pt x="3721" y="19985"/>
                  <a:pt x="3829" y="19932"/>
                  <a:pt x="3916" y="19828"/>
                </a:cubicBezTo>
                <a:cubicBezTo>
                  <a:pt x="4008" y="19726"/>
                  <a:pt x="4051" y="19596"/>
                  <a:pt x="4051" y="19434"/>
                </a:cubicBezTo>
                <a:lnTo>
                  <a:pt x="4051" y="17284"/>
                </a:lnTo>
                <a:close/>
                <a:moveTo>
                  <a:pt x="16194" y="2170"/>
                </a:moveTo>
                <a:cubicBezTo>
                  <a:pt x="16194" y="2021"/>
                  <a:pt x="16150" y="1891"/>
                  <a:pt x="16065" y="1783"/>
                </a:cubicBezTo>
                <a:cubicBezTo>
                  <a:pt x="15979" y="1676"/>
                  <a:pt x="15870" y="1621"/>
                  <a:pt x="15737" y="1621"/>
                </a:cubicBezTo>
                <a:lnTo>
                  <a:pt x="5858" y="1621"/>
                </a:lnTo>
                <a:cubicBezTo>
                  <a:pt x="5731" y="1621"/>
                  <a:pt x="5623" y="1674"/>
                  <a:pt x="5535" y="1776"/>
                </a:cubicBezTo>
                <a:cubicBezTo>
                  <a:pt x="5445" y="1879"/>
                  <a:pt x="5401" y="2012"/>
                  <a:pt x="5401" y="2170"/>
                </a:cubicBezTo>
                <a:lnTo>
                  <a:pt x="5401" y="9369"/>
                </a:lnTo>
                <a:cubicBezTo>
                  <a:pt x="5401" y="9516"/>
                  <a:pt x="5442" y="9646"/>
                  <a:pt x="5528" y="9756"/>
                </a:cubicBezTo>
                <a:cubicBezTo>
                  <a:pt x="5616" y="9863"/>
                  <a:pt x="5724" y="9916"/>
                  <a:pt x="5858" y="9916"/>
                </a:cubicBezTo>
                <a:lnTo>
                  <a:pt x="15737" y="9916"/>
                </a:lnTo>
                <a:cubicBezTo>
                  <a:pt x="15862" y="9916"/>
                  <a:pt x="15969" y="9863"/>
                  <a:pt x="16060" y="9756"/>
                </a:cubicBezTo>
                <a:cubicBezTo>
                  <a:pt x="16147" y="9646"/>
                  <a:pt x="16194" y="9516"/>
                  <a:pt x="16194" y="9369"/>
                </a:cubicBezTo>
                <a:lnTo>
                  <a:pt x="16194" y="2170"/>
                </a:lnTo>
                <a:close/>
                <a:moveTo>
                  <a:pt x="16194" y="12232"/>
                </a:moveTo>
                <a:cubicBezTo>
                  <a:pt x="16194" y="12083"/>
                  <a:pt x="16150" y="11956"/>
                  <a:pt x="16065" y="11845"/>
                </a:cubicBezTo>
                <a:cubicBezTo>
                  <a:pt x="15979" y="11740"/>
                  <a:pt x="15870" y="11686"/>
                  <a:pt x="15737" y="11686"/>
                </a:cubicBezTo>
                <a:lnTo>
                  <a:pt x="5858" y="11686"/>
                </a:lnTo>
                <a:cubicBezTo>
                  <a:pt x="5731" y="11686"/>
                  <a:pt x="5623" y="11740"/>
                  <a:pt x="5535" y="11845"/>
                </a:cubicBezTo>
                <a:cubicBezTo>
                  <a:pt x="5445" y="11956"/>
                  <a:pt x="5401" y="12083"/>
                  <a:pt x="5401" y="12232"/>
                </a:cubicBezTo>
                <a:lnTo>
                  <a:pt x="5401" y="19431"/>
                </a:lnTo>
                <a:cubicBezTo>
                  <a:pt x="5401" y="19582"/>
                  <a:pt x="5442" y="19710"/>
                  <a:pt x="5528" y="19819"/>
                </a:cubicBezTo>
                <a:cubicBezTo>
                  <a:pt x="5616" y="19926"/>
                  <a:pt x="5724" y="19981"/>
                  <a:pt x="5858" y="19981"/>
                </a:cubicBezTo>
                <a:lnTo>
                  <a:pt x="15737" y="19981"/>
                </a:lnTo>
                <a:cubicBezTo>
                  <a:pt x="15862" y="19981"/>
                  <a:pt x="15969" y="19928"/>
                  <a:pt x="16060" y="19826"/>
                </a:cubicBezTo>
                <a:cubicBezTo>
                  <a:pt x="16147" y="19722"/>
                  <a:pt x="16194" y="19593"/>
                  <a:pt x="16194" y="19431"/>
                </a:cubicBezTo>
                <a:lnTo>
                  <a:pt x="16194" y="12232"/>
                </a:lnTo>
                <a:close/>
                <a:moveTo>
                  <a:pt x="20263" y="2170"/>
                </a:moveTo>
                <a:cubicBezTo>
                  <a:pt x="20263" y="2021"/>
                  <a:pt x="20217" y="1891"/>
                  <a:pt x="20129" y="1783"/>
                </a:cubicBezTo>
                <a:cubicBezTo>
                  <a:pt x="20038" y="1676"/>
                  <a:pt x="19930" y="1621"/>
                  <a:pt x="19806" y="1621"/>
                </a:cubicBezTo>
                <a:lnTo>
                  <a:pt x="18001" y="1621"/>
                </a:lnTo>
                <a:cubicBezTo>
                  <a:pt x="17876" y="1621"/>
                  <a:pt x="17769" y="1674"/>
                  <a:pt x="17677" y="1776"/>
                </a:cubicBezTo>
                <a:cubicBezTo>
                  <a:pt x="17590" y="1879"/>
                  <a:pt x="17546" y="2012"/>
                  <a:pt x="17546" y="2170"/>
                </a:cubicBezTo>
                <a:lnTo>
                  <a:pt x="17546" y="4321"/>
                </a:lnTo>
                <a:cubicBezTo>
                  <a:pt x="17546" y="4469"/>
                  <a:pt x="17590" y="4602"/>
                  <a:pt x="17677" y="4707"/>
                </a:cubicBezTo>
                <a:cubicBezTo>
                  <a:pt x="17769" y="4817"/>
                  <a:pt x="17876" y="4866"/>
                  <a:pt x="18001" y="4866"/>
                </a:cubicBezTo>
                <a:lnTo>
                  <a:pt x="19806" y="4866"/>
                </a:lnTo>
                <a:cubicBezTo>
                  <a:pt x="19930" y="4866"/>
                  <a:pt x="20038" y="4819"/>
                  <a:pt x="20129" y="4716"/>
                </a:cubicBezTo>
                <a:cubicBezTo>
                  <a:pt x="20217" y="4614"/>
                  <a:pt x="20263" y="4482"/>
                  <a:pt x="20263" y="4321"/>
                </a:cubicBezTo>
                <a:lnTo>
                  <a:pt x="20263" y="2170"/>
                </a:lnTo>
                <a:close/>
                <a:moveTo>
                  <a:pt x="20263" y="7202"/>
                </a:moveTo>
                <a:cubicBezTo>
                  <a:pt x="20263" y="7054"/>
                  <a:pt x="20217" y="6925"/>
                  <a:pt x="20129" y="6817"/>
                </a:cubicBezTo>
                <a:cubicBezTo>
                  <a:pt x="20038" y="6709"/>
                  <a:pt x="19930" y="6655"/>
                  <a:pt x="19806" y="6655"/>
                </a:cubicBezTo>
                <a:lnTo>
                  <a:pt x="18001" y="6655"/>
                </a:lnTo>
                <a:cubicBezTo>
                  <a:pt x="17876" y="6655"/>
                  <a:pt x="17769" y="6709"/>
                  <a:pt x="17677" y="6817"/>
                </a:cubicBezTo>
                <a:cubicBezTo>
                  <a:pt x="17590" y="6925"/>
                  <a:pt x="17546" y="7054"/>
                  <a:pt x="17546" y="7202"/>
                </a:cubicBezTo>
                <a:lnTo>
                  <a:pt x="17546" y="9369"/>
                </a:lnTo>
                <a:cubicBezTo>
                  <a:pt x="17546" y="9516"/>
                  <a:pt x="17590" y="9646"/>
                  <a:pt x="17677" y="9756"/>
                </a:cubicBezTo>
                <a:cubicBezTo>
                  <a:pt x="17769" y="9863"/>
                  <a:pt x="17876" y="9916"/>
                  <a:pt x="18001" y="9916"/>
                </a:cubicBezTo>
                <a:lnTo>
                  <a:pt x="19806" y="9916"/>
                </a:lnTo>
                <a:cubicBezTo>
                  <a:pt x="19930" y="9916"/>
                  <a:pt x="20038" y="9863"/>
                  <a:pt x="20129" y="9756"/>
                </a:cubicBezTo>
                <a:cubicBezTo>
                  <a:pt x="20217" y="9646"/>
                  <a:pt x="20263" y="9516"/>
                  <a:pt x="20263" y="9369"/>
                </a:cubicBezTo>
                <a:lnTo>
                  <a:pt x="20263" y="7202"/>
                </a:lnTo>
                <a:close/>
                <a:moveTo>
                  <a:pt x="20263" y="12232"/>
                </a:moveTo>
                <a:cubicBezTo>
                  <a:pt x="20263" y="12083"/>
                  <a:pt x="20217" y="11956"/>
                  <a:pt x="20129" y="11845"/>
                </a:cubicBezTo>
                <a:cubicBezTo>
                  <a:pt x="20038" y="11740"/>
                  <a:pt x="19930" y="11686"/>
                  <a:pt x="19806" y="11686"/>
                </a:cubicBezTo>
                <a:lnTo>
                  <a:pt x="18001" y="11686"/>
                </a:lnTo>
                <a:cubicBezTo>
                  <a:pt x="17876" y="11686"/>
                  <a:pt x="17769" y="11740"/>
                  <a:pt x="17677" y="11845"/>
                </a:cubicBezTo>
                <a:cubicBezTo>
                  <a:pt x="17590" y="11956"/>
                  <a:pt x="17546" y="12083"/>
                  <a:pt x="17546" y="12232"/>
                </a:cubicBezTo>
                <a:lnTo>
                  <a:pt x="17546" y="14400"/>
                </a:lnTo>
                <a:cubicBezTo>
                  <a:pt x="17546" y="14548"/>
                  <a:pt x="17590" y="14676"/>
                  <a:pt x="17677" y="14786"/>
                </a:cubicBezTo>
                <a:cubicBezTo>
                  <a:pt x="17769" y="14894"/>
                  <a:pt x="17876" y="14946"/>
                  <a:pt x="18001" y="14946"/>
                </a:cubicBezTo>
                <a:lnTo>
                  <a:pt x="19806" y="14946"/>
                </a:lnTo>
                <a:cubicBezTo>
                  <a:pt x="19930" y="14946"/>
                  <a:pt x="20038" y="14894"/>
                  <a:pt x="20129" y="14786"/>
                </a:cubicBezTo>
                <a:cubicBezTo>
                  <a:pt x="20217" y="14676"/>
                  <a:pt x="20263" y="14548"/>
                  <a:pt x="20263" y="14400"/>
                </a:cubicBezTo>
                <a:lnTo>
                  <a:pt x="20263" y="12232"/>
                </a:lnTo>
                <a:close/>
                <a:moveTo>
                  <a:pt x="20263" y="17284"/>
                </a:moveTo>
                <a:cubicBezTo>
                  <a:pt x="20263" y="17136"/>
                  <a:pt x="20217" y="17005"/>
                  <a:pt x="20129" y="16897"/>
                </a:cubicBezTo>
                <a:cubicBezTo>
                  <a:pt x="20038" y="16791"/>
                  <a:pt x="19930" y="16735"/>
                  <a:pt x="19806" y="16735"/>
                </a:cubicBezTo>
                <a:lnTo>
                  <a:pt x="18001" y="16735"/>
                </a:lnTo>
                <a:cubicBezTo>
                  <a:pt x="17876" y="16735"/>
                  <a:pt x="17769" y="16789"/>
                  <a:pt x="17677" y="16892"/>
                </a:cubicBezTo>
                <a:cubicBezTo>
                  <a:pt x="17590" y="16995"/>
                  <a:pt x="17546" y="17123"/>
                  <a:pt x="17546" y="17284"/>
                </a:cubicBezTo>
                <a:lnTo>
                  <a:pt x="17546" y="19434"/>
                </a:lnTo>
                <a:cubicBezTo>
                  <a:pt x="17546" y="19584"/>
                  <a:pt x="17590" y="19713"/>
                  <a:pt x="17677" y="19823"/>
                </a:cubicBezTo>
                <a:cubicBezTo>
                  <a:pt x="17769" y="19928"/>
                  <a:pt x="17876" y="19985"/>
                  <a:pt x="18001" y="19985"/>
                </a:cubicBezTo>
                <a:lnTo>
                  <a:pt x="19806" y="19985"/>
                </a:lnTo>
                <a:cubicBezTo>
                  <a:pt x="19930" y="19985"/>
                  <a:pt x="20038" y="19932"/>
                  <a:pt x="20129" y="19828"/>
                </a:cubicBezTo>
                <a:cubicBezTo>
                  <a:pt x="20217" y="19726"/>
                  <a:pt x="20263" y="19596"/>
                  <a:pt x="20263" y="19434"/>
                </a:cubicBezTo>
                <a:lnTo>
                  <a:pt x="20263" y="17284"/>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zh-CN" altLang="en-US" sz="2400">
              <a:latin typeface="+mn-ea"/>
            </a:endParaRPr>
          </a:p>
        </p:txBody>
      </p:sp>
      <p:sp>
        <p:nvSpPr>
          <p:cNvPr id="2" name="Title 1">
            <a:extLst>
              <a:ext uri="{FF2B5EF4-FFF2-40B4-BE49-F238E27FC236}">
                <a16:creationId xmlns:a16="http://schemas.microsoft.com/office/drawing/2014/main" id="{A05AF3F9-D31D-8ED7-8F31-FA8DB6ABD8FF}"/>
              </a:ext>
            </a:extLst>
          </p:cNvPr>
          <p:cNvSpPr>
            <a:spLocks noGrp="1"/>
          </p:cNvSpPr>
          <p:nvPr>
            <p:ph type="title"/>
          </p:nvPr>
        </p:nvSpPr>
        <p:spPr>
          <a:xfrm>
            <a:off x="603377" y="297327"/>
            <a:ext cx="5624512" cy="608901"/>
          </a:xfrm>
        </p:spPr>
        <p:txBody>
          <a:bodyPr/>
          <a:lstStyle/>
          <a:p>
            <a:r>
              <a:rPr lang="en-GB" altLang="zh-CN" sz="3200" dirty="0">
                <a:ea typeface="黑体"/>
              </a:rPr>
              <a:t>Introduction – </a:t>
            </a:r>
            <a:r>
              <a:rPr lang="en-US" altLang="zh-CN" sz="3200" dirty="0">
                <a:ea typeface="黑体"/>
              </a:rPr>
              <a:t>TDM</a:t>
            </a:r>
            <a:endParaRPr lang="en-GB" altLang="zh-CN" sz="3200" dirty="0">
              <a:ea typeface="黑体"/>
            </a:endParaRPr>
          </a:p>
        </p:txBody>
      </p:sp>
      <p:sp>
        <p:nvSpPr>
          <p:cNvPr id="5" name="AutoShape 14">
            <a:extLst>
              <a:ext uri="{FF2B5EF4-FFF2-40B4-BE49-F238E27FC236}">
                <a16:creationId xmlns:a16="http://schemas.microsoft.com/office/drawing/2014/main" id="{6FBE4967-DB48-AFBA-A56E-7294F554E7E1}"/>
              </a:ext>
            </a:extLst>
          </p:cNvPr>
          <p:cNvSpPr/>
          <p:nvPr/>
        </p:nvSpPr>
        <p:spPr bwMode="auto">
          <a:xfrm>
            <a:off x="4667549" y="2862644"/>
            <a:ext cx="1807385" cy="714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algn="ctr" eaLnBrk="1">
              <a:spcBef>
                <a:spcPts val="800"/>
              </a:spcBef>
            </a:pPr>
            <a:r>
              <a:rPr lang="en-US" altLang="zh-CN" b="1" dirty="0">
                <a:solidFill>
                  <a:schemeClr val="tx2"/>
                </a:solidFill>
                <a:latin typeface="Bahnschrift" panose="020B0502040204020203" pitchFamily="34" charset="0"/>
                <a:ea typeface="黑体"/>
              </a:rPr>
              <a:t> Trial Design Model</a:t>
            </a:r>
            <a:endParaRPr lang="es-ES" altLang="zh-CN" b="1" dirty="0">
              <a:solidFill>
                <a:schemeClr val="tx2"/>
              </a:solidFill>
              <a:latin typeface="+mn-ea"/>
              <a:ea typeface="+mn-ea"/>
            </a:endParaRPr>
          </a:p>
        </p:txBody>
      </p:sp>
      <p:sp>
        <p:nvSpPr>
          <p:cNvPr id="8" name="AutoShape 14">
            <a:extLst>
              <a:ext uri="{FF2B5EF4-FFF2-40B4-BE49-F238E27FC236}">
                <a16:creationId xmlns:a16="http://schemas.microsoft.com/office/drawing/2014/main" id="{FE141810-6FF4-E8D7-424C-A2F9DB086D42}"/>
              </a:ext>
            </a:extLst>
          </p:cNvPr>
          <p:cNvSpPr/>
          <p:nvPr/>
        </p:nvSpPr>
        <p:spPr bwMode="auto">
          <a:xfrm>
            <a:off x="5711257" y="1101307"/>
            <a:ext cx="4260445" cy="964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10" name="文本框 9">
            <a:extLst>
              <a:ext uri="{FF2B5EF4-FFF2-40B4-BE49-F238E27FC236}">
                <a16:creationId xmlns:a16="http://schemas.microsoft.com/office/drawing/2014/main" id="{88764C0B-DBAD-85EF-7D7B-9242A770552C}"/>
              </a:ext>
            </a:extLst>
          </p:cNvPr>
          <p:cNvSpPr txBox="1"/>
          <p:nvPr/>
        </p:nvSpPr>
        <p:spPr>
          <a:xfrm>
            <a:off x="1501198" y="3290081"/>
            <a:ext cx="4260445" cy="369332"/>
          </a:xfrm>
          <a:prstGeom prst="rect">
            <a:avLst/>
          </a:prstGeom>
          <a:noFill/>
        </p:spPr>
        <p:txBody>
          <a:bodyPr wrap="square">
            <a:spAutoFit/>
          </a:bodyPr>
          <a:lstStyle/>
          <a:p>
            <a:r>
              <a:rPr lang="en-US" altLang="zh-CN" sz="1800" b="1" dirty="0">
                <a:solidFill>
                  <a:schemeClr val="accent6"/>
                </a:solidFill>
                <a:latin typeface="+mj-lt"/>
                <a:ea typeface="黑体"/>
              </a:rPr>
              <a:t>Trial </a:t>
            </a:r>
            <a:r>
              <a:rPr lang="en-US" altLang="zh-CN" b="1" dirty="0">
                <a:solidFill>
                  <a:schemeClr val="accent6"/>
                </a:solidFill>
                <a:latin typeface="+mj-lt"/>
                <a:ea typeface="黑体"/>
              </a:rPr>
              <a:t>Visits</a:t>
            </a:r>
            <a:r>
              <a:rPr lang="en-US" altLang="zh-CN" sz="1800" b="1" dirty="0">
                <a:solidFill>
                  <a:schemeClr val="accent6"/>
                </a:solidFill>
                <a:latin typeface="+mj-lt"/>
                <a:ea typeface="黑体"/>
              </a:rPr>
              <a:t> (TV) </a:t>
            </a:r>
            <a:endParaRPr lang="zh-CN" altLang="en-US" b="1" dirty="0">
              <a:solidFill>
                <a:schemeClr val="accent6"/>
              </a:solidFill>
              <a:latin typeface="+mj-lt"/>
            </a:endParaRPr>
          </a:p>
        </p:txBody>
      </p:sp>
      <p:sp>
        <p:nvSpPr>
          <p:cNvPr id="11" name="AutoShape 14">
            <a:extLst>
              <a:ext uri="{FF2B5EF4-FFF2-40B4-BE49-F238E27FC236}">
                <a16:creationId xmlns:a16="http://schemas.microsoft.com/office/drawing/2014/main" id="{C18FF357-81F6-249D-7631-161869F7AC89}"/>
              </a:ext>
            </a:extLst>
          </p:cNvPr>
          <p:cNvSpPr/>
          <p:nvPr/>
        </p:nvSpPr>
        <p:spPr bwMode="auto">
          <a:xfrm>
            <a:off x="7702228" y="3165765"/>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13" name="文本框 12">
            <a:extLst>
              <a:ext uri="{FF2B5EF4-FFF2-40B4-BE49-F238E27FC236}">
                <a16:creationId xmlns:a16="http://schemas.microsoft.com/office/drawing/2014/main" id="{AF385741-E48F-E33E-5A47-35FC0A732A21}"/>
              </a:ext>
            </a:extLst>
          </p:cNvPr>
          <p:cNvSpPr txBox="1"/>
          <p:nvPr/>
        </p:nvSpPr>
        <p:spPr>
          <a:xfrm>
            <a:off x="7733689" y="2880841"/>
            <a:ext cx="2374089" cy="374216"/>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Summary (TS)</a:t>
            </a:r>
            <a:endParaRPr lang="zh-CN" altLang="en-US" dirty="0"/>
          </a:p>
        </p:txBody>
      </p:sp>
      <p:sp>
        <p:nvSpPr>
          <p:cNvPr id="14" name="AutoShape 14">
            <a:extLst>
              <a:ext uri="{FF2B5EF4-FFF2-40B4-BE49-F238E27FC236}">
                <a16:creationId xmlns:a16="http://schemas.microsoft.com/office/drawing/2014/main" id="{640E860E-2270-7D8D-AAE0-58157C6A79CE}"/>
              </a:ext>
            </a:extLst>
          </p:cNvPr>
          <p:cNvSpPr/>
          <p:nvPr/>
        </p:nvSpPr>
        <p:spPr bwMode="auto">
          <a:xfrm>
            <a:off x="7193808" y="5182016"/>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16" name="文本框 15">
            <a:extLst>
              <a:ext uri="{FF2B5EF4-FFF2-40B4-BE49-F238E27FC236}">
                <a16:creationId xmlns:a16="http://schemas.microsoft.com/office/drawing/2014/main" id="{7D7A1DE4-0B2F-2102-CDE9-95C8547DA27B}"/>
              </a:ext>
            </a:extLst>
          </p:cNvPr>
          <p:cNvSpPr txBox="1"/>
          <p:nvPr/>
        </p:nvSpPr>
        <p:spPr>
          <a:xfrm>
            <a:off x="772249" y="4862824"/>
            <a:ext cx="4000920" cy="369332"/>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Inclusion/Exclusion (TI)</a:t>
            </a:r>
            <a:endParaRPr lang="zh-CN" altLang="en-US" dirty="0"/>
          </a:p>
        </p:txBody>
      </p:sp>
      <p:sp>
        <p:nvSpPr>
          <p:cNvPr id="17" name="AutoShape 14">
            <a:extLst>
              <a:ext uri="{FF2B5EF4-FFF2-40B4-BE49-F238E27FC236}">
                <a16:creationId xmlns:a16="http://schemas.microsoft.com/office/drawing/2014/main" id="{1299238E-5F6E-4306-480A-0E8FD4E3961D}"/>
              </a:ext>
            </a:extLst>
          </p:cNvPr>
          <p:cNvSpPr/>
          <p:nvPr/>
        </p:nvSpPr>
        <p:spPr bwMode="auto">
          <a:xfrm>
            <a:off x="2546768" y="1601707"/>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19" name="文本框 18">
            <a:extLst>
              <a:ext uri="{FF2B5EF4-FFF2-40B4-BE49-F238E27FC236}">
                <a16:creationId xmlns:a16="http://schemas.microsoft.com/office/drawing/2014/main" id="{0D94424A-1CD6-A9D1-CA55-C043ABDEA2A0}"/>
              </a:ext>
            </a:extLst>
          </p:cNvPr>
          <p:cNvSpPr txBox="1"/>
          <p:nvPr/>
        </p:nvSpPr>
        <p:spPr>
          <a:xfrm>
            <a:off x="2504842" y="1354167"/>
            <a:ext cx="2374089" cy="374216"/>
          </a:xfrm>
          <a:prstGeom prst="rect">
            <a:avLst/>
          </a:prstGeom>
          <a:noFill/>
        </p:spPr>
        <p:txBody>
          <a:bodyPr wrap="square">
            <a:spAutoFit/>
          </a:bodyPr>
          <a:lstStyle/>
          <a:p>
            <a:r>
              <a:rPr lang="en-US" altLang="zh-CN" sz="1800" b="1" dirty="0">
                <a:solidFill>
                  <a:schemeClr val="accent6"/>
                </a:solidFill>
                <a:latin typeface="+mj-lt"/>
                <a:ea typeface="黑体"/>
              </a:rPr>
              <a:t>Trial Arms (TA) </a:t>
            </a:r>
            <a:endParaRPr lang="zh-CN" altLang="en-US" b="1" dirty="0">
              <a:solidFill>
                <a:schemeClr val="accent6"/>
              </a:solidFill>
              <a:latin typeface="+mj-lt"/>
            </a:endParaRPr>
          </a:p>
        </p:txBody>
      </p:sp>
      <p:sp>
        <p:nvSpPr>
          <p:cNvPr id="31" name="文本框 30">
            <a:extLst>
              <a:ext uri="{FF2B5EF4-FFF2-40B4-BE49-F238E27FC236}">
                <a16:creationId xmlns:a16="http://schemas.microsoft.com/office/drawing/2014/main" id="{6CD8F638-8D49-7FB3-002C-54F8E387BF74}"/>
              </a:ext>
            </a:extLst>
          </p:cNvPr>
          <p:cNvSpPr txBox="1"/>
          <p:nvPr/>
        </p:nvSpPr>
        <p:spPr>
          <a:xfrm>
            <a:off x="4442193" y="3620166"/>
            <a:ext cx="2243349" cy="584775"/>
          </a:xfrm>
          <a:prstGeom prst="rect">
            <a:avLst/>
          </a:prstGeom>
          <a:noFill/>
        </p:spPr>
        <p:txBody>
          <a:bodyPr wrap="square">
            <a:spAutoFit/>
          </a:bodyPr>
          <a:lstStyle/>
          <a:p>
            <a:pPr algn="ctr"/>
            <a:r>
              <a:rPr lang="en-US" altLang="zh-CN" sz="1600" dirty="0">
                <a:solidFill>
                  <a:schemeClr val="tx2"/>
                </a:solidFill>
                <a:latin typeface="Bahnschrift" panose="020B0502040204020203" pitchFamily="34" charset="0"/>
                <a:ea typeface="黑体"/>
              </a:rPr>
              <a:t>describe the study structure and design</a:t>
            </a:r>
          </a:p>
        </p:txBody>
      </p:sp>
      <p:sp>
        <p:nvSpPr>
          <p:cNvPr id="43" name="文本框 42">
            <a:extLst>
              <a:ext uri="{FF2B5EF4-FFF2-40B4-BE49-F238E27FC236}">
                <a16:creationId xmlns:a16="http://schemas.microsoft.com/office/drawing/2014/main" id="{F70192D1-2F3A-E27F-7122-AEC27EED3035}"/>
              </a:ext>
            </a:extLst>
          </p:cNvPr>
          <p:cNvSpPr txBox="1"/>
          <p:nvPr/>
        </p:nvSpPr>
        <p:spPr>
          <a:xfrm>
            <a:off x="6519897" y="1371431"/>
            <a:ext cx="6096000" cy="369332"/>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Elements (TE)</a:t>
            </a:r>
          </a:p>
        </p:txBody>
      </p:sp>
      <p:sp>
        <p:nvSpPr>
          <p:cNvPr id="46" name="文本框 45">
            <a:extLst>
              <a:ext uri="{FF2B5EF4-FFF2-40B4-BE49-F238E27FC236}">
                <a16:creationId xmlns:a16="http://schemas.microsoft.com/office/drawing/2014/main" id="{8F8C82A7-CBAD-B2B7-B6DD-EFD6002FD861}"/>
              </a:ext>
            </a:extLst>
          </p:cNvPr>
          <p:cNvSpPr txBox="1"/>
          <p:nvPr/>
        </p:nvSpPr>
        <p:spPr>
          <a:xfrm>
            <a:off x="6954807" y="1749584"/>
            <a:ext cx="319907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defPPr>
              <a:defRPr lang="en-US"/>
            </a:defPPr>
            <a:lvl1pPr>
              <a:spcBef>
                <a:spcPts val="800"/>
              </a:spcBef>
              <a:defRPr sz="1200">
                <a:latin typeface="Bahnschrift" panose="020B0502040204020203" pitchFamily="34" charset="0"/>
                <a:ea typeface="黑体"/>
              </a:defRPr>
            </a:lvl1pPr>
            <a:lvl2pPr marL="742950" indent="-285750" eaLnBrk="0">
              <a:defRPr sz="2400">
                <a:solidFill>
                  <a:srgbClr val="000000"/>
                </a:solidFill>
                <a:latin typeface="Calibri" pitchFamily="34" charset="0"/>
                <a:ea typeface="MS PGothic" pitchFamily="34" charset="-128"/>
              </a:defRPr>
            </a:lvl2pPr>
            <a:lvl3pPr marL="1143000" indent="-228600" eaLnBrk="0">
              <a:defRPr sz="2400">
                <a:solidFill>
                  <a:srgbClr val="000000"/>
                </a:solidFill>
                <a:latin typeface="Calibri" pitchFamily="34" charset="0"/>
                <a:ea typeface="MS PGothic" pitchFamily="34" charset="-128"/>
              </a:defRPr>
            </a:lvl3pPr>
            <a:lvl4pPr marL="1600200" indent="-228600" eaLnBrk="0">
              <a:defRPr sz="2400">
                <a:solidFill>
                  <a:srgbClr val="000000"/>
                </a:solidFill>
                <a:latin typeface="Calibri" pitchFamily="34" charset="0"/>
                <a:ea typeface="MS PGothic" pitchFamily="34" charset="-128"/>
              </a:defRPr>
            </a:lvl4pPr>
            <a:lvl5pPr marL="2057400" indent="-228600" eaLnBrk="0">
              <a:defRPr sz="2400">
                <a:solidFill>
                  <a:srgbClr val="000000"/>
                </a:solidFill>
                <a:latin typeface="Calibri" pitchFamily="34" charset="0"/>
                <a:ea typeface="MS PGothic" pitchFamily="34" charset="-128"/>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defRPr>
            </a:lvl9pPr>
          </a:lstStyle>
          <a:p>
            <a:r>
              <a:rPr lang="en-US" altLang="zh-CN" dirty="0"/>
              <a:t>Read study design table, </a:t>
            </a:r>
            <a:r>
              <a:rPr lang="en-US" altLang="zh-CN" sz="1400" b="1" dirty="0">
                <a:solidFill>
                  <a:schemeClr val="accent2"/>
                </a:solidFill>
              </a:rPr>
              <a:t>enter</a:t>
            </a:r>
            <a:r>
              <a:rPr lang="en-US" altLang="zh-CN" dirty="0"/>
              <a:t> the element into sheet.</a:t>
            </a:r>
            <a:endParaRPr lang="es-ES" altLang="zh-CN" dirty="0"/>
          </a:p>
        </p:txBody>
      </p:sp>
      <p:sp>
        <p:nvSpPr>
          <p:cNvPr id="50" name="文本框 49">
            <a:extLst>
              <a:ext uri="{FF2B5EF4-FFF2-40B4-BE49-F238E27FC236}">
                <a16:creationId xmlns:a16="http://schemas.microsoft.com/office/drawing/2014/main" id="{603260C7-AEF8-3CAF-694E-5E436FE78B7E}"/>
              </a:ext>
            </a:extLst>
          </p:cNvPr>
          <p:cNvSpPr txBox="1"/>
          <p:nvPr/>
        </p:nvSpPr>
        <p:spPr>
          <a:xfrm>
            <a:off x="6957337" y="4939627"/>
            <a:ext cx="4683171" cy="646331"/>
          </a:xfrm>
          <a:prstGeom prst="rect">
            <a:avLst/>
          </a:prstGeom>
          <a:noFill/>
        </p:spPr>
        <p:txBody>
          <a:bodyPr wrap="square">
            <a:spAutoFit/>
          </a:bodyPr>
          <a:lstStyle>
            <a:defPPr>
              <a:defRPr lang="en-US"/>
            </a:defPPr>
            <a:lvl1pPr>
              <a:defRPr b="1">
                <a:solidFill>
                  <a:schemeClr val="accent6"/>
                </a:solidFill>
                <a:latin typeface="+mj-lt"/>
                <a:ea typeface="黑体"/>
              </a:defRPr>
            </a:lvl1pPr>
          </a:lstStyle>
          <a:p>
            <a:r>
              <a:rPr lang="en-US" altLang="zh-CN" dirty="0"/>
              <a:t>Trial Disease Assessments (TD) &amp;</a:t>
            </a:r>
          </a:p>
          <a:p>
            <a:r>
              <a:rPr lang="en-US" altLang="zh-CN" dirty="0"/>
              <a:t>Trial Disease Milestones (TM)</a:t>
            </a:r>
            <a:endParaRPr lang="zh-CN" altLang="en-US" dirty="0"/>
          </a:p>
        </p:txBody>
      </p:sp>
      <p:sp>
        <p:nvSpPr>
          <p:cNvPr id="51" name="文本框 50">
            <a:extLst>
              <a:ext uri="{FF2B5EF4-FFF2-40B4-BE49-F238E27FC236}">
                <a16:creationId xmlns:a16="http://schemas.microsoft.com/office/drawing/2014/main" id="{2E8B72F1-62A5-EF45-32F6-FC94B7E5FC19}"/>
              </a:ext>
            </a:extLst>
          </p:cNvPr>
          <p:cNvSpPr txBox="1"/>
          <p:nvPr/>
        </p:nvSpPr>
        <p:spPr>
          <a:xfrm>
            <a:off x="6954807" y="5553038"/>
            <a:ext cx="5048932" cy="307777"/>
          </a:xfrm>
          <a:prstGeom prst="rect">
            <a:avLst/>
          </a:prstGeom>
          <a:noFill/>
        </p:spPr>
        <p:txBody>
          <a:bodyPr wrap="square">
            <a:spAutoFit/>
          </a:bodyPr>
          <a:lstStyle/>
          <a:p>
            <a:r>
              <a:rPr lang="en-US" altLang="zh-CN" sz="1200" dirty="0">
                <a:latin typeface="Bahnschrift" panose="020B0502040204020203" pitchFamily="34" charset="0"/>
                <a:ea typeface="黑体"/>
              </a:rPr>
              <a:t>User </a:t>
            </a:r>
            <a:r>
              <a:rPr lang="en-US" altLang="zh-CN" sz="1400" b="1" dirty="0">
                <a:solidFill>
                  <a:srgbClr val="8F2DDE"/>
                </a:solidFill>
                <a:latin typeface="Bahnschrift" panose="020B0502040204020203" pitchFamily="34" charset="0"/>
                <a:ea typeface="黑体"/>
              </a:rPr>
              <a:t>unfamiliar</a:t>
            </a:r>
            <a:r>
              <a:rPr lang="en-US" altLang="zh-CN" sz="1200" dirty="0">
                <a:solidFill>
                  <a:srgbClr val="A95EE6"/>
                </a:solidFill>
                <a:latin typeface="Bahnschrift" panose="020B0502040204020203" pitchFamily="34" charset="0"/>
                <a:ea typeface="黑体"/>
              </a:rPr>
              <a:t> </a:t>
            </a:r>
            <a:r>
              <a:rPr lang="en-US" altLang="zh-CN" sz="1200" dirty="0">
                <a:latin typeface="Bahnschrift" panose="020B0502040204020203" pitchFamily="34" charset="0"/>
                <a:ea typeface="黑体"/>
              </a:rPr>
              <a:t>with these domains</a:t>
            </a:r>
            <a:endParaRPr lang="zh-CN" altLang="en-US" sz="1200" dirty="0">
              <a:latin typeface="Bahnschrift" panose="020B0502040204020203" pitchFamily="34" charset="0"/>
              <a:ea typeface="黑体"/>
            </a:endParaRPr>
          </a:p>
        </p:txBody>
      </p:sp>
      <p:pic>
        <p:nvPicPr>
          <p:cNvPr id="6" name="Graphic 5">
            <a:extLst>
              <a:ext uri="{FF2B5EF4-FFF2-40B4-BE49-F238E27FC236}">
                <a16:creationId xmlns:a16="http://schemas.microsoft.com/office/drawing/2014/main" id="{CC197BA0-F23E-87CD-FF2C-E6888817CF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2102" y="1941692"/>
            <a:ext cx="566789" cy="566789"/>
          </a:xfrm>
          <a:prstGeom prst="rect">
            <a:avLst/>
          </a:prstGeom>
        </p:spPr>
      </p:pic>
      <p:pic>
        <p:nvPicPr>
          <p:cNvPr id="21" name="Graphic 20">
            <a:extLst>
              <a:ext uri="{FF2B5EF4-FFF2-40B4-BE49-F238E27FC236}">
                <a16:creationId xmlns:a16="http://schemas.microsoft.com/office/drawing/2014/main" id="{351E1052-5D78-F0D9-5C4E-9B78BBCE3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6092876" y="1959786"/>
            <a:ext cx="536225" cy="536225"/>
          </a:xfrm>
          <a:prstGeom prst="rect">
            <a:avLst/>
          </a:prstGeom>
        </p:spPr>
      </p:pic>
      <p:pic>
        <p:nvPicPr>
          <p:cNvPr id="23" name="Graphic 22">
            <a:extLst>
              <a:ext uri="{FF2B5EF4-FFF2-40B4-BE49-F238E27FC236}">
                <a16:creationId xmlns:a16="http://schemas.microsoft.com/office/drawing/2014/main" id="{E60BE3CD-A141-BACA-6E87-241050CF78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17772" y="3270066"/>
            <a:ext cx="584775" cy="584775"/>
          </a:xfrm>
          <a:prstGeom prst="rect">
            <a:avLst/>
          </a:prstGeom>
        </p:spPr>
      </p:pic>
      <p:pic>
        <p:nvPicPr>
          <p:cNvPr id="25" name="Graphic 24">
            <a:extLst>
              <a:ext uri="{FF2B5EF4-FFF2-40B4-BE49-F238E27FC236}">
                <a16:creationId xmlns:a16="http://schemas.microsoft.com/office/drawing/2014/main" id="{13E81747-8495-29CD-9DAE-1F1C6FE16D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5095" y="3333296"/>
            <a:ext cx="584776" cy="584776"/>
          </a:xfrm>
          <a:prstGeom prst="rect">
            <a:avLst/>
          </a:prstGeom>
        </p:spPr>
      </p:pic>
      <p:pic>
        <p:nvPicPr>
          <p:cNvPr id="27" name="Graphic 26">
            <a:extLst>
              <a:ext uri="{FF2B5EF4-FFF2-40B4-BE49-F238E27FC236}">
                <a16:creationId xmlns:a16="http://schemas.microsoft.com/office/drawing/2014/main" id="{AA94645C-5AFA-1AE6-49B3-7B3421A81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10670" y="4567800"/>
            <a:ext cx="542792" cy="542792"/>
          </a:xfrm>
          <a:prstGeom prst="rect">
            <a:avLst/>
          </a:prstGeom>
        </p:spPr>
      </p:pic>
      <p:pic>
        <p:nvPicPr>
          <p:cNvPr id="29" name="Graphic 28">
            <a:extLst>
              <a:ext uri="{FF2B5EF4-FFF2-40B4-BE49-F238E27FC236}">
                <a16:creationId xmlns:a16="http://schemas.microsoft.com/office/drawing/2014/main" id="{B47BDA90-7991-1B05-5FB4-96B2659EE6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57269" y="4565312"/>
            <a:ext cx="615041" cy="615041"/>
          </a:xfrm>
          <a:prstGeom prst="rect">
            <a:avLst/>
          </a:prstGeom>
        </p:spPr>
      </p:pic>
      <p:sp>
        <p:nvSpPr>
          <p:cNvPr id="4" name="AutoShape 14">
            <a:extLst>
              <a:ext uri="{FF2B5EF4-FFF2-40B4-BE49-F238E27FC236}">
                <a16:creationId xmlns:a16="http://schemas.microsoft.com/office/drawing/2014/main" id="{810EE3F7-739A-3AC3-2AB9-572171400DBC}"/>
              </a:ext>
            </a:extLst>
          </p:cNvPr>
          <p:cNvSpPr/>
          <p:nvPr/>
        </p:nvSpPr>
        <p:spPr bwMode="auto">
          <a:xfrm>
            <a:off x="7992126" y="3805183"/>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7" name="AutoShape 17">
            <a:extLst>
              <a:ext uri="{FF2B5EF4-FFF2-40B4-BE49-F238E27FC236}">
                <a16:creationId xmlns:a16="http://schemas.microsoft.com/office/drawing/2014/main" id="{C3564575-07AC-5078-0013-674320CF15AD}"/>
              </a:ext>
            </a:extLst>
          </p:cNvPr>
          <p:cNvSpPr/>
          <p:nvPr/>
        </p:nvSpPr>
        <p:spPr bwMode="auto">
          <a:xfrm>
            <a:off x="8235953" y="3376149"/>
            <a:ext cx="3566740" cy="6650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200" b="1" dirty="0">
                <a:solidFill>
                  <a:schemeClr val="bg1"/>
                </a:solidFill>
                <a:latin typeface="Bahnschrift" panose="020B0502040204020203" pitchFamily="34" charset="0"/>
                <a:ea typeface="黑体"/>
              </a:rPr>
              <a:t>Copy</a:t>
            </a:r>
            <a:r>
              <a:rPr lang="en-US" altLang="zh-CN" sz="1200" dirty="0">
                <a:latin typeface="Bahnschrift" panose="020B0502040204020203" pitchFamily="34" charset="0"/>
                <a:ea typeface="黑体"/>
              </a:rPr>
              <a:t> important information from different section in the protocol then   </a:t>
            </a:r>
            <a:r>
              <a:rPr lang="en-US" altLang="zh-CN" sz="1200" b="1" dirty="0">
                <a:solidFill>
                  <a:schemeClr val="bg1"/>
                </a:solidFill>
                <a:latin typeface="Bahnschrift" panose="020B0502040204020203" pitchFamily="34" charset="0"/>
                <a:ea typeface="黑体"/>
              </a:rPr>
              <a:t>enter</a:t>
            </a:r>
            <a:r>
              <a:rPr lang="en-US" altLang="zh-CN" sz="1200" dirty="0">
                <a:latin typeface="Bahnschrift" panose="020B0502040204020203" pitchFamily="34" charset="0"/>
                <a:ea typeface="黑体"/>
              </a:rPr>
              <a:t> in excel sheet, </a:t>
            </a:r>
            <a:r>
              <a:rPr lang="en-US" altLang="zh-CN" sz="1200" dirty="0">
                <a:solidFill>
                  <a:schemeClr val="bg1"/>
                </a:solidFill>
                <a:latin typeface="Bahnschrift" panose="020B0502040204020203" pitchFamily="34" charset="0"/>
                <a:ea typeface="黑体"/>
              </a:rPr>
              <a:t>manually</a:t>
            </a:r>
            <a:r>
              <a:rPr lang="en-US" altLang="zh-CN" sz="1200" dirty="0">
                <a:latin typeface="Bahnschrift" panose="020B0502040204020203" pitchFamily="34" charset="0"/>
                <a:ea typeface="黑体"/>
              </a:rPr>
              <a:t> check, fit the TSVAL in CT           .</a:t>
            </a:r>
            <a:endParaRPr lang="es-ES" altLang="zh-CN" sz="1200" dirty="0">
              <a:latin typeface="Bahnschrift" panose="020B0502040204020203" pitchFamily="34" charset="0"/>
              <a:ea typeface="黑体"/>
            </a:endParaRPr>
          </a:p>
        </p:txBody>
      </p:sp>
      <p:sp>
        <p:nvSpPr>
          <p:cNvPr id="15" name="AutoShape 17">
            <a:extLst>
              <a:ext uri="{FF2B5EF4-FFF2-40B4-BE49-F238E27FC236}">
                <a16:creationId xmlns:a16="http://schemas.microsoft.com/office/drawing/2014/main" id="{1B2BD5A3-2C8A-F388-D73D-61D9BCB164B2}"/>
              </a:ext>
            </a:extLst>
          </p:cNvPr>
          <p:cNvSpPr/>
          <p:nvPr/>
        </p:nvSpPr>
        <p:spPr bwMode="auto">
          <a:xfrm>
            <a:off x="9449062" y="3538505"/>
            <a:ext cx="469897" cy="3031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400" b="1" dirty="0">
                <a:solidFill>
                  <a:schemeClr val="accent2"/>
                </a:solidFill>
                <a:latin typeface="Bahnschrift" panose="020B0502040204020203" pitchFamily="34" charset="0"/>
                <a:ea typeface="黑体"/>
              </a:rPr>
              <a:t>enter</a:t>
            </a:r>
            <a:endParaRPr lang="es-ES" altLang="zh-CN" sz="1400" dirty="0">
              <a:latin typeface="Bahnschrift" panose="020B0502040204020203" pitchFamily="34" charset="0"/>
              <a:ea typeface="黑体"/>
            </a:endParaRPr>
          </a:p>
        </p:txBody>
      </p:sp>
      <p:sp>
        <p:nvSpPr>
          <p:cNvPr id="18" name="文本框 35">
            <a:extLst>
              <a:ext uri="{FF2B5EF4-FFF2-40B4-BE49-F238E27FC236}">
                <a16:creationId xmlns:a16="http://schemas.microsoft.com/office/drawing/2014/main" id="{6D5D8FA8-77D0-1C79-4A47-0A4C2AD8DA8F}"/>
              </a:ext>
            </a:extLst>
          </p:cNvPr>
          <p:cNvSpPr txBox="1"/>
          <p:nvPr/>
        </p:nvSpPr>
        <p:spPr>
          <a:xfrm>
            <a:off x="10885186" y="3511111"/>
            <a:ext cx="1118553" cy="307777"/>
          </a:xfrm>
          <a:prstGeom prst="rect">
            <a:avLst/>
          </a:prstGeom>
          <a:noFill/>
        </p:spPr>
        <p:txBody>
          <a:bodyPr wrap="square">
            <a:spAutoFit/>
          </a:bodyPr>
          <a:lstStyle/>
          <a:p>
            <a:r>
              <a:rPr lang="en-US" altLang="zh-CN" sz="1400" b="1" dirty="0">
                <a:solidFill>
                  <a:schemeClr val="accent2"/>
                </a:solidFill>
                <a:latin typeface="Bahnschrift" panose="020B0502040204020203" pitchFamily="34" charset="0"/>
                <a:ea typeface="黑体"/>
              </a:rPr>
              <a:t>manually</a:t>
            </a:r>
            <a:endParaRPr lang="zh-CN" altLang="en-US" sz="1400" dirty="0"/>
          </a:p>
        </p:txBody>
      </p:sp>
      <p:sp>
        <p:nvSpPr>
          <p:cNvPr id="20" name="文本框 37">
            <a:extLst>
              <a:ext uri="{FF2B5EF4-FFF2-40B4-BE49-F238E27FC236}">
                <a16:creationId xmlns:a16="http://schemas.microsoft.com/office/drawing/2014/main" id="{3ED58EE2-6CE9-EFF4-7A79-DA2FC5C47481}"/>
              </a:ext>
            </a:extLst>
          </p:cNvPr>
          <p:cNvSpPr txBox="1"/>
          <p:nvPr/>
        </p:nvSpPr>
        <p:spPr>
          <a:xfrm>
            <a:off x="9962869" y="3682792"/>
            <a:ext cx="1253948" cy="307777"/>
          </a:xfrm>
          <a:prstGeom prst="rect">
            <a:avLst/>
          </a:prstGeom>
          <a:noFill/>
        </p:spPr>
        <p:txBody>
          <a:bodyPr wrap="square">
            <a:spAutoFit/>
          </a:bodyPr>
          <a:lstStyle/>
          <a:p>
            <a:r>
              <a:rPr lang="en-US" altLang="zh-CN" sz="1400" b="1" dirty="0">
                <a:solidFill>
                  <a:schemeClr val="accent2"/>
                </a:solidFill>
                <a:latin typeface="Bahnschrift" panose="020B0502040204020203" pitchFamily="34" charset="0"/>
                <a:ea typeface="黑体"/>
              </a:rPr>
              <a:t>additionally</a:t>
            </a:r>
            <a:endParaRPr lang="zh-CN" altLang="en-US" sz="1400" dirty="0"/>
          </a:p>
        </p:txBody>
      </p:sp>
      <p:sp>
        <p:nvSpPr>
          <p:cNvPr id="22" name="文本框 31">
            <a:extLst>
              <a:ext uri="{FF2B5EF4-FFF2-40B4-BE49-F238E27FC236}">
                <a16:creationId xmlns:a16="http://schemas.microsoft.com/office/drawing/2014/main" id="{DC514A04-68D3-81EF-2407-54D55E49241B}"/>
              </a:ext>
            </a:extLst>
          </p:cNvPr>
          <p:cNvSpPr txBox="1"/>
          <p:nvPr/>
        </p:nvSpPr>
        <p:spPr>
          <a:xfrm>
            <a:off x="8079270" y="3289627"/>
            <a:ext cx="1536970" cy="307777"/>
          </a:xfrm>
          <a:prstGeom prst="rect">
            <a:avLst/>
          </a:prstGeom>
          <a:noFill/>
        </p:spPr>
        <p:txBody>
          <a:bodyPr wrap="square">
            <a:spAutoFit/>
          </a:bodyPr>
          <a:lstStyle>
            <a:defPPr>
              <a:defRPr lang="en-US"/>
            </a:defPPr>
            <a:lvl1pPr>
              <a:defRPr sz="1200" b="1">
                <a:solidFill>
                  <a:schemeClr val="accent2"/>
                </a:solidFill>
                <a:latin typeface="Bahnschrift" panose="020B0502040204020203" pitchFamily="34" charset="0"/>
                <a:ea typeface="黑体"/>
              </a:defRPr>
            </a:lvl1pPr>
          </a:lstStyle>
          <a:p>
            <a:r>
              <a:rPr lang="en-US" altLang="zh-CN" sz="1400" dirty="0"/>
              <a:t>Copy</a:t>
            </a:r>
            <a:endParaRPr lang="zh-CN" altLang="en-US" sz="1400" dirty="0"/>
          </a:p>
        </p:txBody>
      </p:sp>
      <p:sp>
        <p:nvSpPr>
          <p:cNvPr id="24" name="AutoShape 14">
            <a:extLst>
              <a:ext uri="{FF2B5EF4-FFF2-40B4-BE49-F238E27FC236}">
                <a16:creationId xmlns:a16="http://schemas.microsoft.com/office/drawing/2014/main" id="{4695904A-D07C-5E1A-9F6E-CB96568C78E2}"/>
              </a:ext>
            </a:extLst>
          </p:cNvPr>
          <p:cNvSpPr/>
          <p:nvPr/>
        </p:nvSpPr>
        <p:spPr bwMode="auto">
          <a:xfrm>
            <a:off x="820525" y="5643510"/>
            <a:ext cx="2374089" cy="453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Calibri" pitchFamily="34" charset="0"/>
                <a:ea typeface="MS PGothic" pitchFamily="34" charset="-128"/>
                <a:sym typeface="Calibri" pitchFamily="34" charset="0"/>
              </a:defRPr>
            </a:lvl1pPr>
            <a:lvl2pPr marL="742950" indent="-285750" eaLnBrk="0">
              <a:defRPr sz="2400">
                <a:solidFill>
                  <a:srgbClr val="000000"/>
                </a:solidFill>
                <a:latin typeface="Calibri" pitchFamily="34" charset="0"/>
                <a:ea typeface="MS PGothic" pitchFamily="34" charset="-128"/>
                <a:sym typeface="Calibri" pitchFamily="34" charset="0"/>
              </a:defRPr>
            </a:lvl2pPr>
            <a:lvl3pPr marL="1143000" indent="-228600" eaLnBrk="0">
              <a:defRPr sz="2400">
                <a:solidFill>
                  <a:srgbClr val="000000"/>
                </a:solidFill>
                <a:latin typeface="Calibri" pitchFamily="34" charset="0"/>
                <a:ea typeface="MS PGothic" pitchFamily="34" charset="-128"/>
                <a:sym typeface="Calibri" pitchFamily="34" charset="0"/>
              </a:defRPr>
            </a:lvl3pPr>
            <a:lvl4pPr marL="1600200" indent="-228600" eaLnBrk="0">
              <a:defRPr sz="2400">
                <a:solidFill>
                  <a:srgbClr val="000000"/>
                </a:solidFill>
                <a:latin typeface="Calibri" pitchFamily="34" charset="0"/>
                <a:ea typeface="MS PGothic" pitchFamily="34" charset="-128"/>
                <a:sym typeface="Calibri" pitchFamily="34" charset="0"/>
              </a:defRPr>
            </a:lvl4pPr>
            <a:lvl5pPr marL="2057400" indent="-228600" eaLnBrk="0">
              <a:defRPr sz="2400">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sz="2400">
                <a:solidFill>
                  <a:srgbClr val="000000"/>
                </a:solidFill>
                <a:latin typeface="Calibri" pitchFamily="34" charset="0"/>
                <a:ea typeface="MS PGothic" pitchFamily="34" charset="-128"/>
                <a:sym typeface="Calibri" pitchFamily="34" charset="0"/>
              </a:defRPr>
            </a:lvl9pPr>
          </a:lstStyle>
          <a:p>
            <a:pPr eaLnBrk="1">
              <a:spcBef>
                <a:spcPts val="800"/>
              </a:spcBef>
            </a:pPr>
            <a:r>
              <a:rPr lang="en-US" altLang="zh-CN" dirty="0">
                <a:solidFill>
                  <a:schemeClr val="accent1">
                    <a:lumMod val="60000"/>
                    <a:lumOff val="40000"/>
                  </a:schemeClr>
                </a:solidFill>
                <a:latin typeface="Bahnschrift" panose="020B0502040204020203" pitchFamily="34" charset="0"/>
                <a:ea typeface="黑体"/>
              </a:rPr>
              <a:t> </a:t>
            </a:r>
            <a:endParaRPr lang="es-ES" altLang="zh-CN" b="1" dirty="0">
              <a:latin typeface="+mn-ea"/>
              <a:ea typeface="+mn-ea"/>
            </a:endParaRPr>
          </a:p>
        </p:txBody>
      </p:sp>
      <p:sp>
        <p:nvSpPr>
          <p:cNvPr id="26" name="AutoShape 17">
            <a:extLst>
              <a:ext uri="{FF2B5EF4-FFF2-40B4-BE49-F238E27FC236}">
                <a16:creationId xmlns:a16="http://schemas.microsoft.com/office/drawing/2014/main" id="{76ECEAC0-0383-4680-E23A-3A13F8055008}"/>
              </a:ext>
            </a:extLst>
          </p:cNvPr>
          <p:cNvSpPr/>
          <p:nvPr/>
        </p:nvSpPr>
        <p:spPr bwMode="auto">
          <a:xfrm>
            <a:off x="1265344" y="5199117"/>
            <a:ext cx="3566740" cy="6650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200" b="1" dirty="0">
                <a:solidFill>
                  <a:schemeClr val="bg1"/>
                </a:solidFill>
                <a:latin typeface="Bahnschrift" panose="020B0502040204020203" pitchFamily="34" charset="0"/>
                <a:ea typeface="黑体"/>
              </a:rPr>
              <a:t>Copy</a:t>
            </a:r>
            <a:r>
              <a:rPr lang="en-US" altLang="zh-CN" sz="1200" dirty="0">
                <a:latin typeface="Bahnschrift" panose="020B0502040204020203" pitchFamily="34" charset="0"/>
                <a:ea typeface="黑体"/>
              </a:rPr>
              <a:t> important information from inclusion/exclusion section in the protocol and </a:t>
            </a:r>
            <a:r>
              <a:rPr lang="en-US" altLang="zh-CN" sz="1200" b="1" dirty="0">
                <a:solidFill>
                  <a:schemeClr val="bg1"/>
                </a:solidFill>
                <a:latin typeface="Bahnschrift" panose="020B0502040204020203" pitchFamily="34" charset="0"/>
                <a:ea typeface="黑体"/>
              </a:rPr>
              <a:t>enter</a:t>
            </a:r>
            <a:r>
              <a:rPr lang="en-US" altLang="zh-CN" sz="1200" dirty="0">
                <a:solidFill>
                  <a:schemeClr val="accent2"/>
                </a:solidFill>
                <a:latin typeface="Bahnschrift" panose="020B0502040204020203" pitchFamily="34" charset="0"/>
                <a:ea typeface="黑体"/>
              </a:rPr>
              <a:t> </a:t>
            </a:r>
            <a:r>
              <a:rPr lang="en-US" altLang="zh-CN" sz="1200" dirty="0">
                <a:latin typeface="Bahnschrift" panose="020B0502040204020203" pitchFamily="34" charset="0"/>
                <a:ea typeface="黑体"/>
              </a:rPr>
              <a:t>in excel sheet,   </a:t>
            </a:r>
            <a:r>
              <a:rPr lang="en-US" altLang="zh-CN" sz="1200" b="1" dirty="0">
                <a:solidFill>
                  <a:schemeClr val="bg1"/>
                </a:solidFill>
                <a:latin typeface="Bahnschrift" panose="020B0502040204020203" pitchFamily="34" charset="0"/>
                <a:ea typeface="黑体"/>
              </a:rPr>
              <a:t>manually</a:t>
            </a:r>
            <a:r>
              <a:rPr lang="en-US" altLang="zh-CN" sz="1200" dirty="0">
                <a:solidFill>
                  <a:schemeClr val="bg1"/>
                </a:solidFill>
                <a:latin typeface="Bahnschrift" panose="020B0502040204020203" pitchFamily="34" charset="0"/>
                <a:ea typeface="黑体"/>
              </a:rPr>
              <a:t> </a:t>
            </a:r>
            <a:r>
              <a:rPr lang="en-US" altLang="zh-CN" sz="1200" dirty="0">
                <a:latin typeface="Bahnschrift" panose="020B0502040204020203" pitchFamily="34" charset="0"/>
                <a:ea typeface="黑体"/>
              </a:rPr>
              <a:t>check whether it’s exceed 200, update</a:t>
            </a:r>
            <a:endParaRPr lang="es-ES" altLang="zh-CN" sz="1200" dirty="0">
              <a:latin typeface="Bahnschrift" panose="020B0502040204020203" pitchFamily="34" charset="0"/>
              <a:ea typeface="黑体"/>
            </a:endParaRPr>
          </a:p>
        </p:txBody>
      </p:sp>
      <p:sp>
        <p:nvSpPr>
          <p:cNvPr id="28" name="AutoShape 17">
            <a:extLst>
              <a:ext uri="{FF2B5EF4-FFF2-40B4-BE49-F238E27FC236}">
                <a16:creationId xmlns:a16="http://schemas.microsoft.com/office/drawing/2014/main" id="{D7D0A996-E9A6-521F-23D6-0755FBD9D935}"/>
              </a:ext>
            </a:extLst>
          </p:cNvPr>
          <p:cNvSpPr/>
          <p:nvPr/>
        </p:nvSpPr>
        <p:spPr bwMode="auto">
          <a:xfrm>
            <a:off x="1201704" y="5543366"/>
            <a:ext cx="469897" cy="3031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400" b="1" dirty="0">
                <a:solidFill>
                  <a:schemeClr val="accent2"/>
                </a:solidFill>
                <a:latin typeface="Bahnschrift" panose="020B0502040204020203" pitchFamily="34" charset="0"/>
                <a:ea typeface="黑体"/>
              </a:rPr>
              <a:t>enter</a:t>
            </a:r>
            <a:endParaRPr lang="es-ES" altLang="zh-CN" sz="1400" dirty="0">
              <a:latin typeface="Bahnschrift" panose="020B0502040204020203" pitchFamily="34" charset="0"/>
              <a:ea typeface="黑体"/>
            </a:endParaRPr>
          </a:p>
        </p:txBody>
      </p:sp>
      <p:sp>
        <p:nvSpPr>
          <p:cNvPr id="30" name="文本框 27">
            <a:extLst>
              <a:ext uri="{FF2B5EF4-FFF2-40B4-BE49-F238E27FC236}">
                <a16:creationId xmlns:a16="http://schemas.microsoft.com/office/drawing/2014/main" id="{59A9CA75-5ECE-2D5C-0AD7-935A158488AE}"/>
              </a:ext>
            </a:extLst>
          </p:cNvPr>
          <p:cNvSpPr txBox="1"/>
          <p:nvPr/>
        </p:nvSpPr>
        <p:spPr>
          <a:xfrm>
            <a:off x="2584474" y="5497267"/>
            <a:ext cx="1046946" cy="307777"/>
          </a:xfrm>
          <a:prstGeom prst="rect">
            <a:avLst/>
          </a:prstGeom>
          <a:noFill/>
        </p:spPr>
        <p:txBody>
          <a:bodyPr wrap="square">
            <a:spAutoFit/>
          </a:bodyPr>
          <a:lstStyle/>
          <a:p>
            <a:r>
              <a:rPr lang="en-US" altLang="zh-CN" sz="1400" b="1" dirty="0">
                <a:solidFill>
                  <a:schemeClr val="accent2"/>
                </a:solidFill>
                <a:latin typeface="Bahnschrift" panose="020B0502040204020203" pitchFamily="34" charset="0"/>
                <a:ea typeface="黑体"/>
              </a:rPr>
              <a:t>manually</a:t>
            </a:r>
            <a:endParaRPr lang="zh-CN" altLang="en-US" sz="1400" dirty="0"/>
          </a:p>
        </p:txBody>
      </p:sp>
      <p:sp>
        <p:nvSpPr>
          <p:cNvPr id="32" name="文本框 33">
            <a:extLst>
              <a:ext uri="{FF2B5EF4-FFF2-40B4-BE49-F238E27FC236}">
                <a16:creationId xmlns:a16="http://schemas.microsoft.com/office/drawing/2014/main" id="{9E5689B1-AA6E-0110-8F89-CDAE7D6B9913}"/>
              </a:ext>
            </a:extLst>
          </p:cNvPr>
          <p:cNvSpPr txBox="1"/>
          <p:nvPr/>
        </p:nvSpPr>
        <p:spPr>
          <a:xfrm>
            <a:off x="1097424" y="5112441"/>
            <a:ext cx="1536970" cy="307777"/>
          </a:xfrm>
          <a:prstGeom prst="rect">
            <a:avLst/>
          </a:prstGeom>
          <a:noFill/>
        </p:spPr>
        <p:txBody>
          <a:bodyPr wrap="square">
            <a:spAutoFit/>
          </a:bodyPr>
          <a:lstStyle>
            <a:defPPr>
              <a:defRPr lang="en-US"/>
            </a:defPPr>
            <a:lvl1pPr>
              <a:defRPr sz="1200" b="1">
                <a:solidFill>
                  <a:schemeClr val="accent2"/>
                </a:solidFill>
                <a:latin typeface="Bahnschrift" panose="020B0502040204020203" pitchFamily="34" charset="0"/>
                <a:ea typeface="黑体"/>
              </a:defRPr>
            </a:lvl1pPr>
          </a:lstStyle>
          <a:p>
            <a:r>
              <a:rPr lang="en-US" altLang="zh-CN" sz="1400" dirty="0"/>
              <a:t>Copy</a:t>
            </a:r>
            <a:endParaRPr lang="zh-CN" altLang="en-US" sz="1400" dirty="0"/>
          </a:p>
        </p:txBody>
      </p:sp>
      <p:sp>
        <p:nvSpPr>
          <p:cNvPr id="33" name="文本框 38">
            <a:extLst>
              <a:ext uri="{FF2B5EF4-FFF2-40B4-BE49-F238E27FC236}">
                <a16:creationId xmlns:a16="http://schemas.microsoft.com/office/drawing/2014/main" id="{61554152-EB15-398C-898C-DD322CAC05D0}"/>
              </a:ext>
            </a:extLst>
          </p:cNvPr>
          <p:cNvSpPr txBox="1"/>
          <p:nvPr/>
        </p:nvSpPr>
        <p:spPr>
          <a:xfrm>
            <a:off x="2531587" y="5697357"/>
            <a:ext cx="1253948" cy="307777"/>
          </a:xfrm>
          <a:prstGeom prst="rect">
            <a:avLst/>
          </a:prstGeom>
          <a:noFill/>
        </p:spPr>
        <p:txBody>
          <a:bodyPr wrap="square">
            <a:spAutoFit/>
          </a:bodyPr>
          <a:lstStyle/>
          <a:p>
            <a:r>
              <a:rPr lang="en-US" altLang="zh-CN" sz="1400" b="1" dirty="0">
                <a:solidFill>
                  <a:schemeClr val="accent2"/>
                </a:solidFill>
                <a:latin typeface="Bahnschrift" panose="020B0502040204020203" pitchFamily="34" charset="0"/>
                <a:ea typeface="黑体"/>
              </a:rPr>
              <a:t>additionally</a:t>
            </a:r>
            <a:endParaRPr lang="zh-CN" altLang="en-US" sz="1400" dirty="0"/>
          </a:p>
        </p:txBody>
      </p:sp>
      <p:sp>
        <p:nvSpPr>
          <p:cNvPr id="36" name="AutoShape 17">
            <a:extLst>
              <a:ext uri="{FF2B5EF4-FFF2-40B4-BE49-F238E27FC236}">
                <a16:creationId xmlns:a16="http://schemas.microsoft.com/office/drawing/2014/main" id="{B1799032-A262-AAA7-7A9F-9A22DE8AB4BA}"/>
              </a:ext>
            </a:extLst>
          </p:cNvPr>
          <p:cNvSpPr/>
          <p:nvPr/>
        </p:nvSpPr>
        <p:spPr bwMode="auto">
          <a:xfrm>
            <a:off x="1202615" y="3660145"/>
            <a:ext cx="2402914" cy="6650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200" b="1" dirty="0">
                <a:solidFill>
                  <a:schemeClr val="bg1"/>
                </a:solidFill>
                <a:latin typeface="Bahnschrift" panose="020B0502040204020203" pitchFamily="34" charset="0"/>
                <a:ea typeface="黑体"/>
              </a:rPr>
              <a:t>Copy</a:t>
            </a:r>
            <a:r>
              <a:rPr lang="en-US" altLang="zh-CN" sz="1200" dirty="0">
                <a:latin typeface="Bahnschrift" panose="020B0502040204020203" pitchFamily="34" charset="0"/>
                <a:ea typeface="黑体"/>
              </a:rPr>
              <a:t> important information from </a:t>
            </a:r>
            <a:r>
              <a:rPr lang="en-US" altLang="zh-CN" sz="1200" dirty="0" err="1">
                <a:latin typeface="Bahnschrift" panose="020B0502040204020203" pitchFamily="34" charset="0"/>
                <a:ea typeface="黑体"/>
              </a:rPr>
              <a:t>SoA</a:t>
            </a:r>
            <a:r>
              <a:rPr lang="en-US" altLang="zh-CN" sz="1200" dirty="0">
                <a:latin typeface="Bahnschrift" panose="020B0502040204020203" pitchFamily="34" charset="0"/>
                <a:ea typeface="黑体"/>
              </a:rPr>
              <a:t> section in the protocol and </a:t>
            </a:r>
            <a:r>
              <a:rPr lang="en-US" altLang="zh-CN" sz="1200" b="1" dirty="0">
                <a:solidFill>
                  <a:schemeClr val="bg1"/>
                </a:solidFill>
                <a:latin typeface="Bahnschrift" panose="020B0502040204020203" pitchFamily="34" charset="0"/>
                <a:ea typeface="黑体"/>
              </a:rPr>
              <a:t>enter</a:t>
            </a:r>
            <a:r>
              <a:rPr lang="en-US" altLang="zh-CN" sz="1200" dirty="0">
                <a:solidFill>
                  <a:schemeClr val="bg1"/>
                </a:solidFill>
                <a:latin typeface="Bahnschrift" panose="020B0502040204020203" pitchFamily="34" charset="0"/>
                <a:ea typeface="黑体"/>
              </a:rPr>
              <a:t> </a:t>
            </a:r>
            <a:r>
              <a:rPr lang="en-US" altLang="zh-CN" sz="1200" dirty="0">
                <a:latin typeface="Bahnschrift" panose="020B0502040204020203" pitchFamily="34" charset="0"/>
                <a:ea typeface="黑体"/>
              </a:rPr>
              <a:t>in excel sheet, </a:t>
            </a:r>
            <a:r>
              <a:rPr lang="en-US" altLang="zh-CN" sz="1200" b="1" dirty="0">
                <a:solidFill>
                  <a:schemeClr val="bg1"/>
                </a:solidFill>
                <a:latin typeface="Bahnschrift" panose="020B0502040204020203" pitchFamily="34" charset="0"/>
                <a:ea typeface="黑体"/>
              </a:rPr>
              <a:t>manually</a:t>
            </a:r>
            <a:r>
              <a:rPr lang="en-US" altLang="zh-CN" sz="1200" dirty="0">
                <a:solidFill>
                  <a:schemeClr val="accent2"/>
                </a:solidFill>
                <a:latin typeface="Bahnschrift" panose="020B0502040204020203" pitchFamily="34" charset="0"/>
                <a:ea typeface="黑体"/>
              </a:rPr>
              <a:t> </a:t>
            </a:r>
            <a:r>
              <a:rPr lang="en-US" altLang="zh-CN" sz="1200" dirty="0">
                <a:latin typeface="Bahnschrift" panose="020B0502040204020203" pitchFamily="34" charset="0"/>
                <a:ea typeface="黑体"/>
              </a:rPr>
              <a:t>check.</a:t>
            </a:r>
            <a:endParaRPr lang="es-ES" altLang="zh-CN" sz="1200" dirty="0">
              <a:latin typeface="Bahnschrift" panose="020B0502040204020203" pitchFamily="34" charset="0"/>
              <a:ea typeface="黑体"/>
            </a:endParaRPr>
          </a:p>
        </p:txBody>
      </p:sp>
      <p:sp>
        <p:nvSpPr>
          <p:cNvPr id="37" name="AutoShape 17">
            <a:extLst>
              <a:ext uri="{FF2B5EF4-FFF2-40B4-BE49-F238E27FC236}">
                <a16:creationId xmlns:a16="http://schemas.microsoft.com/office/drawing/2014/main" id="{32511986-6702-38ED-26F7-365D3AC3F2BF}"/>
              </a:ext>
            </a:extLst>
          </p:cNvPr>
          <p:cNvSpPr/>
          <p:nvPr/>
        </p:nvSpPr>
        <p:spPr bwMode="auto">
          <a:xfrm>
            <a:off x="1116031" y="4016037"/>
            <a:ext cx="469897" cy="3031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400" b="1" dirty="0">
                <a:solidFill>
                  <a:schemeClr val="accent2"/>
                </a:solidFill>
                <a:latin typeface="Bahnschrift" panose="020B0502040204020203" pitchFamily="34" charset="0"/>
                <a:ea typeface="黑体"/>
              </a:rPr>
              <a:t>enter</a:t>
            </a:r>
            <a:endParaRPr lang="es-ES" altLang="zh-CN" sz="1400" dirty="0">
              <a:latin typeface="Bahnschrift" panose="020B0502040204020203" pitchFamily="34" charset="0"/>
              <a:ea typeface="黑体"/>
            </a:endParaRPr>
          </a:p>
        </p:txBody>
      </p:sp>
      <p:sp>
        <p:nvSpPr>
          <p:cNvPr id="38" name="文本框 24">
            <a:extLst>
              <a:ext uri="{FF2B5EF4-FFF2-40B4-BE49-F238E27FC236}">
                <a16:creationId xmlns:a16="http://schemas.microsoft.com/office/drawing/2014/main" id="{7C0EE456-F600-9C92-9FC7-61ECCEA3E38F}"/>
              </a:ext>
            </a:extLst>
          </p:cNvPr>
          <p:cNvSpPr txBox="1"/>
          <p:nvPr/>
        </p:nvSpPr>
        <p:spPr>
          <a:xfrm>
            <a:off x="2553014" y="3985059"/>
            <a:ext cx="935340" cy="307777"/>
          </a:xfrm>
          <a:prstGeom prst="rect">
            <a:avLst/>
          </a:prstGeom>
          <a:noFill/>
        </p:spPr>
        <p:txBody>
          <a:bodyPr wrap="square">
            <a:spAutoFit/>
          </a:bodyPr>
          <a:lstStyle/>
          <a:p>
            <a:r>
              <a:rPr lang="en-US" altLang="zh-CN" sz="1400" b="1" dirty="0">
                <a:solidFill>
                  <a:schemeClr val="accent2"/>
                </a:solidFill>
                <a:latin typeface="Bahnschrift" panose="020B0502040204020203" pitchFamily="34" charset="0"/>
                <a:ea typeface="黑体"/>
              </a:rPr>
              <a:t>manually</a:t>
            </a:r>
            <a:endParaRPr lang="zh-CN" altLang="en-US" sz="1400" dirty="0"/>
          </a:p>
        </p:txBody>
      </p:sp>
      <p:sp>
        <p:nvSpPr>
          <p:cNvPr id="39" name="文本框 29">
            <a:extLst>
              <a:ext uri="{FF2B5EF4-FFF2-40B4-BE49-F238E27FC236}">
                <a16:creationId xmlns:a16="http://schemas.microsoft.com/office/drawing/2014/main" id="{8D6AC160-BC3F-7C34-74A1-A516CA433D18}"/>
              </a:ext>
            </a:extLst>
          </p:cNvPr>
          <p:cNvSpPr txBox="1"/>
          <p:nvPr/>
        </p:nvSpPr>
        <p:spPr>
          <a:xfrm>
            <a:off x="1041121" y="3584988"/>
            <a:ext cx="1536970" cy="307777"/>
          </a:xfrm>
          <a:prstGeom prst="rect">
            <a:avLst/>
          </a:prstGeom>
          <a:noFill/>
        </p:spPr>
        <p:txBody>
          <a:bodyPr wrap="square">
            <a:spAutoFit/>
          </a:bodyPr>
          <a:lstStyle>
            <a:defPPr>
              <a:defRPr lang="en-US"/>
            </a:defPPr>
            <a:lvl1pPr>
              <a:defRPr sz="1200" b="1">
                <a:solidFill>
                  <a:schemeClr val="accent2"/>
                </a:solidFill>
                <a:latin typeface="Bahnschrift" panose="020B0502040204020203" pitchFamily="34" charset="0"/>
                <a:ea typeface="黑体"/>
              </a:defRPr>
            </a:lvl1pPr>
          </a:lstStyle>
          <a:p>
            <a:r>
              <a:rPr lang="en-US" altLang="zh-CN" sz="1400" dirty="0"/>
              <a:t>Copy</a:t>
            </a:r>
            <a:endParaRPr lang="zh-CN" altLang="en-US" sz="1400" dirty="0"/>
          </a:p>
        </p:txBody>
      </p:sp>
    </p:spTree>
    <p:extLst>
      <p:ext uri="{BB962C8B-B14F-4D97-AF65-F5344CB8AC3E}">
        <p14:creationId xmlns:p14="http://schemas.microsoft.com/office/powerpoint/2010/main" val="392497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F3F9-D31D-8ED7-8F31-FA8DB6ABD8FF}"/>
              </a:ext>
            </a:extLst>
          </p:cNvPr>
          <p:cNvSpPr>
            <a:spLocks noGrp="1"/>
          </p:cNvSpPr>
          <p:nvPr>
            <p:ph type="title"/>
          </p:nvPr>
        </p:nvSpPr>
        <p:spPr>
          <a:xfrm>
            <a:off x="603376" y="297327"/>
            <a:ext cx="11248990" cy="608901"/>
          </a:xfrm>
        </p:spPr>
        <p:txBody>
          <a:bodyPr/>
          <a:lstStyle/>
          <a:p>
            <a:r>
              <a:rPr lang="en-GB" altLang="zh-CN" sz="3200" dirty="0">
                <a:ea typeface="黑体"/>
              </a:rPr>
              <a:t>Introduction – </a:t>
            </a:r>
            <a:r>
              <a:rPr lang="en-US" altLang="zh-CN" sz="3200" dirty="0">
                <a:ea typeface="黑体"/>
              </a:rPr>
              <a:t>Why do we develop TDM </a:t>
            </a:r>
            <a:r>
              <a:rPr lang="en-US" altLang="zh-CN" sz="3200" dirty="0"/>
              <a:t>Automation </a:t>
            </a:r>
            <a:r>
              <a:rPr lang="en-US" altLang="zh-CN" sz="3200" dirty="0">
                <a:ea typeface="黑体"/>
              </a:rPr>
              <a:t>tool?</a:t>
            </a:r>
            <a:endParaRPr lang="en-GB" altLang="zh-CN" sz="3200" dirty="0">
              <a:ea typeface="黑体"/>
            </a:endParaRPr>
          </a:p>
        </p:txBody>
      </p:sp>
      <p:pic>
        <p:nvPicPr>
          <p:cNvPr id="4" name="Picture Placeholder 8" descr="A person sitting at a desk with a computer and brain&#10;&#10;Description automatically generated">
            <a:extLst>
              <a:ext uri="{FF2B5EF4-FFF2-40B4-BE49-F238E27FC236}">
                <a16:creationId xmlns:a16="http://schemas.microsoft.com/office/drawing/2014/main" id="{611E8FA2-7FE3-8261-EF5B-11AA85D0BA57}"/>
              </a:ext>
            </a:extLst>
          </p:cNvPr>
          <p:cNvPicPr>
            <a:picLocks noChangeAspect="1"/>
          </p:cNvPicPr>
          <p:nvPr/>
        </p:nvPicPr>
        <p:blipFill rotWithShape="1">
          <a:blip r:embed="rId3">
            <a:extLst>
              <a:ext uri="{28A0092B-C50C-407E-A947-70E740481C1C}">
                <a14:useLocalDpi xmlns:a14="http://schemas.microsoft.com/office/drawing/2010/main" val="0"/>
              </a:ext>
            </a:extLst>
          </a:blip>
          <a:srcRect l="10701" r="7479" b="-2"/>
          <a:stretch/>
        </p:blipFill>
        <p:spPr>
          <a:xfrm>
            <a:off x="2213754" y="2400087"/>
            <a:ext cx="3272185" cy="2647732"/>
          </a:xfrm>
          <a:prstGeom prst="rect">
            <a:avLst/>
          </a:prstGeom>
          <a:noFill/>
        </p:spPr>
      </p:pic>
      <p:sp>
        <p:nvSpPr>
          <p:cNvPr id="52" name="任意多边形: 形状 51"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28AB7B57-7E6D-49B8-A87B-3B50F832ED1E}"/>
              </a:ext>
            </a:extLst>
          </p:cNvPr>
          <p:cNvSpPr/>
          <p:nvPr/>
        </p:nvSpPr>
        <p:spPr>
          <a:xfrm>
            <a:off x="3863345" y="1871644"/>
            <a:ext cx="1875844" cy="4538681"/>
          </a:xfrm>
          <a:custGeom>
            <a:avLst/>
            <a:gdLst>
              <a:gd name="connsiteX0" fmla="*/ 2429002 w 4983021"/>
              <a:gd name="connsiteY0" fmla="*/ 400 h 4250911"/>
              <a:gd name="connsiteX1" fmla="*/ 3728707 w 4983021"/>
              <a:gd name="connsiteY1" fmla="*/ 265308 h 4250911"/>
              <a:gd name="connsiteX2" fmla="*/ 4825239 w 4983021"/>
              <a:gd name="connsiteY2" fmla="*/ 1584553 h 4250911"/>
              <a:gd name="connsiteX3" fmla="*/ 4621938 w 4983021"/>
              <a:gd name="connsiteY3" fmla="*/ 3435538 h 4250911"/>
              <a:gd name="connsiteX4" fmla="*/ 2057642 w 4983021"/>
              <a:gd name="connsiteY4" fmla="*/ 4250911 h 4250911"/>
              <a:gd name="connsiteX5" fmla="*/ 319760 w 4983021"/>
              <a:gd name="connsiteY5" fmla="*/ 3612474 h 4250911"/>
              <a:gd name="connsiteX6" fmla="*/ 118753 w 4983021"/>
              <a:gd name="connsiteY6" fmla="*/ 2330540 h 4250911"/>
              <a:gd name="connsiteX7" fmla="*/ 1645081 w 4983021"/>
              <a:gd name="connsiteY7" fmla="*/ 188789 h 4250911"/>
              <a:gd name="connsiteX8" fmla="*/ 2429002 w 4983021"/>
              <a:gd name="connsiteY8" fmla="*/ 400 h 425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3021" h="4250911">
                <a:moveTo>
                  <a:pt x="2429002" y="400"/>
                </a:moveTo>
                <a:cubicBezTo>
                  <a:pt x="2901364" y="-8082"/>
                  <a:pt x="3397441" y="119916"/>
                  <a:pt x="3728707" y="265308"/>
                </a:cubicBezTo>
                <a:cubicBezTo>
                  <a:pt x="4258733" y="497936"/>
                  <a:pt x="4676367" y="1056181"/>
                  <a:pt x="4825239" y="1584553"/>
                </a:cubicBezTo>
                <a:cubicBezTo>
                  <a:pt x="4974111" y="2112925"/>
                  <a:pt x="5164829" y="2935803"/>
                  <a:pt x="4621938" y="3435538"/>
                </a:cubicBezTo>
                <a:cubicBezTo>
                  <a:pt x="4079048" y="3935272"/>
                  <a:pt x="2909180" y="4234991"/>
                  <a:pt x="2057642" y="4250911"/>
                </a:cubicBezTo>
                <a:cubicBezTo>
                  <a:pt x="1409524" y="4227517"/>
                  <a:pt x="642908" y="3932536"/>
                  <a:pt x="319760" y="3612474"/>
                </a:cubicBezTo>
                <a:cubicBezTo>
                  <a:pt x="-3389" y="3292412"/>
                  <a:pt x="-102133" y="2901155"/>
                  <a:pt x="118753" y="2330540"/>
                </a:cubicBezTo>
                <a:cubicBezTo>
                  <a:pt x="339640" y="1759926"/>
                  <a:pt x="1043422" y="532994"/>
                  <a:pt x="1645081" y="188789"/>
                </a:cubicBezTo>
                <a:cubicBezTo>
                  <a:pt x="1870704" y="59712"/>
                  <a:pt x="2145584" y="5490"/>
                  <a:pt x="2429002" y="400"/>
                </a:cubicBezTo>
                <a:close/>
              </a:path>
            </a:pathLst>
          </a:custGeom>
          <a:gradFill flip="none" rotWithShape="1">
            <a:gsLst>
              <a:gs pos="0">
                <a:schemeClr val="bg1"/>
              </a:gs>
              <a:gs pos="83000">
                <a:schemeClr val="bg1">
                  <a:alpha val="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FFFF"/>
              </a:solidFill>
            </a:endParaRPr>
          </a:p>
        </p:txBody>
      </p:sp>
      <p:sp>
        <p:nvSpPr>
          <p:cNvPr id="36" name="任意多边形: 形状 35"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3F1E79B4-8669-44F0-998E-F7A3B947BF00}"/>
              </a:ext>
            </a:extLst>
          </p:cNvPr>
          <p:cNvSpPr/>
          <p:nvPr/>
        </p:nvSpPr>
        <p:spPr>
          <a:xfrm>
            <a:off x="454380" y="1752954"/>
            <a:ext cx="2806700" cy="3595688"/>
          </a:xfrm>
          <a:custGeom>
            <a:avLst/>
            <a:gdLst>
              <a:gd name="connsiteX0" fmla="*/ 725425 w 3236990"/>
              <a:gd name="connsiteY0" fmla="*/ 2432192 h 3402708"/>
              <a:gd name="connsiteX1" fmla="*/ 1525 w 3236990"/>
              <a:gd name="connsiteY1" fmla="*/ 1232042 h 3402708"/>
              <a:gd name="connsiteX2" fmla="*/ 934975 w 3236990"/>
              <a:gd name="connsiteY2" fmla="*/ 89042 h 3402708"/>
              <a:gd name="connsiteX3" fmla="*/ 2859025 w 3236990"/>
              <a:gd name="connsiteY3" fmla="*/ 279542 h 3402708"/>
              <a:gd name="connsiteX4" fmla="*/ 3182875 w 3236990"/>
              <a:gd name="connsiteY4" fmla="*/ 1898792 h 3402708"/>
              <a:gd name="connsiteX5" fmla="*/ 2135125 w 3236990"/>
              <a:gd name="connsiteY5" fmla="*/ 1765442 h 3402708"/>
              <a:gd name="connsiteX6" fmla="*/ 1525525 w 3236990"/>
              <a:gd name="connsiteY6" fmla="*/ 1574942 h 3402708"/>
              <a:gd name="connsiteX7" fmla="*/ 1449325 w 3236990"/>
              <a:gd name="connsiteY7" fmla="*/ 2546492 h 3402708"/>
              <a:gd name="connsiteX8" fmla="*/ 1982725 w 3236990"/>
              <a:gd name="connsiteY8" fmla="*/ 3327542 h 3402708"/>
              <a:gd name="connsiteX9" fmla="*/ 1106425 w 3236990"/>
              <a:gd name="connsiteY9" fmla="*/ 3270392 h 3402708"/>
              <a:gd name="connsiteX10" fmla="*/ 725425 w 3236990"/>
              <a:gd name="connsiteY10" fmla="*/ 2432192 h 3402708"/>
              <a:gd name="connsiteX0" fmla="*/ 725425 w 3227251"/>
              <a:gd name="connsiteY0" fmla="*/ 2432192 h 3402708"/>
              <a:gd name="connsiteX1" fmla="*/ 1525 w 3227251"/>
              <a:gd name="connsiteY1" fmla="*/ 1232042 h 3402708"/>
              <a:gd name="connsiteX2" fmla="*/ 934975 w 3227251"/>
              <a:gd name="connsiteY2" fmla="*/ 89042 h 3402708"/>
              <a:gd name="connsiteX3" fmla="*/ 2859025 w 3227251"/>
              <a:gd name="connsiteY3" fmla="*/ 279542 h 3402708"/>
              <a:gd name="connsiteX4" fmla="*/ 3182875 w 3227251"/>
              <a:gd name="connsiteY4" fmla="*/ 1898792 h 3402708"/>
              <a:gd name="connsiteX5" fmla="*/ 2268475 w 3227251"/>
              <a:gd name="connsiteY5" fmla="*/ 1593992 h 3402708"/>
              <a:gd name="connsiteX6" fmla="*/ 1525525 w 3227251"/>
              <a:gd name="connsiteY6" fmla="*/ 1574942 h 3402708"/>
              <a:gd name="connsiteX7" fmla="*/ 1449325 w 3227251"/>
              <a:gd name="connsiteY7" fmla="*/ 2546492 h 3402708"/>
              <a:gd name="connsiteX8" fmla="*/ 1982725 w 3227251"/>
              <a:gd name="connsiteY8" fmla="*/ 3327542 h 3402708"/>
              <a:gd name="connsiteX9" fmla="*/ 1106425 w 3227251"/>
              <a:gd name="connsiteY9" fmla="*/ 3270392 h 3402708"/>
              <a:gd name="connsiteX10" fmla="*/ 725425 w 3227251"/>
              <a:gd name="connsiteY10" fmla="*/ 2432192 h 3402708"/>
              <a:gd name="connsiteX0" fmla="*/ 725425 w 3227251"/>
              <a:gd name="connsiteY0" fmla="*/ 2432192 h 3402708"/>
              <a:gd name="connsiteX1" fmla="*/ 1525 w 3227251"/>
              <a:gd name="connsiteY1" fmla="*/ 1232042 h 3402708"/>
              <a:gd name="connsiteX2" fmla="*/ 934975 w 3227251"/>
              <a:gd name="connsiteY2" fmla="*/ 89042 h 3402708"/>
              <a:gd name="connsiteX3" fmla="*/ 2859025 w 3227251"/>
              <a:gd name="connsiteY3" fmla="*/ 279542 h 3402708"/>
              <a:gd name="connsiteX4" fmla="*/ 3182875 w 3227251"/>
              <a:gd name="connsiteY4" fmla="*/ 1898792 h 3402708"/>
              <a:gd name="connsiteX5" fmla="*/ 2268475 w 3227251"/>
              <a:gd name="connsiteY5" fmla="*/ 1593992 h 3402708"/>
              <a:gd name="connsiteX6" fmla="*/ 1525525 w 3227251"/>
              <a:gd name="connsiteY6" fmla="*/ 1574942 h 3402708"/>
              <a:gd name="connsiteX7" fmla="*/ 1430275 w 3227251"/>
              <a:gd name="connsiteY7" fmla="*/ 2375042 h 3402708"/>
              <a:gd name="connsiteX8" fmla="*/ 1982725 w 3227251"/>
              <a:gd name="connsiteY8" fmla="*/ 3327542 h 3402708"/>
              <a:gd name="connsiteX9" fmla="*/ 1106425 w 3227251"/>
              <a:gd name="connsiteY9" fmla="*/ 3270392 h 3402708"/>
              <a:gd name="connsiteX10" fmla="*/ 725425 w 3227251"/>
              <a:gd name="connsiteY10" fmla="*/ 2432192 h 3402708"/>
              <a:gd name="connsiteX0" fmla="*/ 504415 w 3234841"/>
              <a:gd name="connsiteY0" fmla="*/ 2508392 h 3398882"/>
              <a:gd name="connsiteX1" fmla="*/ 9115 w 3234841"/>
              <a:gd name="connsiteY1" fmla="*/ 1232042 h 3398882"/>
              <a:gd name="connsiteX2" fmla="*/ 942565 w 3234841"/>
              <a:gd name="connsiteY2" fmla="*/ 89042 h 3398882"/>
              <a:gd name="connsiteX3" fmla="*/ 2866615 w 3234841"/>
              <a:gd name="connsiteY3" fmla="*/ 279542 h 3398882"/>
              <a:gd name="connsiteX4" fmla="*/ 3190465 w 3234841"/>
              <a:gd name="connsiteY4" fmla="*/ 1898792 h 3398882"/>
              <a:gd name="connsiteX5" fmla="*/ 2276065 w 3234841"/>
              <a:gd name="connsiteY5" fmla="*/ 1593992 h 3398882"/>
              <a:gd name="connsiteX6" fmla="*/ 1533115 w 3234841"/>
              <a:gd name="connsiteY6" fmla="*/ 1574942 h 3398882"/>
              <a:gd name="connsiteX7" fmla="*/ 1437865 w 3234841"/>
              <a:gd name="connsiteY7" fmla="*/ 2375042 h 3398882"/>
              <a:gd name="connsiteX8" fmla="*/ 1990315 w 3234841"/>
              <a:gd name="connsiteY8" fmla="*/ 3327542 h 3398882"/>
              <a:gd name="connsiteX9" fmla="*/ 1114015 w 3234841"/>
              <a:gd name="connsiteY9" fmla="*/ 3270392 h 3398882"/>
              <a:gd name="connsiteX10" fmla="*/ 504415 w 3234841"/>
              <a:gd name="connsiteY10" fmla="*/ 2508392 h 3398882"/>
              <a:gd name="connsiteX0" fmla="*/ 392608 w 3123034"/>
              <a:gd name="connsiteY0" fmla="*/ 2505595 h 3396085"/>
              <a:gd name="connsiteX1" fmla="*/ 11608 w 3123034"/>
              <a:gd name="connsiteY1" fmla="*/ 1191145 h 3396085"/>
              <a:gd name="connsiteX2" fmla="*/ 830758 w 3123034"/>
              <a:gd name="connsiteY2" fmla="*/ 86245 h 3396085"/>
              <a:gd name="connsiteX3" fmla="*/ 2754808 w 3123034"/>
              <a:gd name="connsiteY3" fmla="*/ 276745 h 3396085"/>
              <a:gd name="connsiteX4" fmla="*/ 3078658 w 3123034"/>
              <a:gd name="connsiteY4" fmla="*/ 1895995 h 3396085"/>
              <a:gd name="connsiteX5" fmla="*/ 2164258 w 3123034"/>
              <a:gd name="connsiteY5" fmla="*/ 1591195 h 3396085"/>
              <a:gd name="connsiteX6" fmla="*/ 1421308 w 3123034"/>
              <a:gd name="connsiteY6" fmla="*/ 1572145 h 3396085"/>
              <a:gd name="connsiteX7" fmla="*/ 1326058 w 3123034"/>
              <a:gd name="connsiteY7" fmla="*/ 2372245 h 3396085"/>
              <a:gd name="connsiteX8" fmla="*/ 1878508 w 3123034"/>
              <a:gd name="connsiteY8" fmla="*/ 3324745 h 3396085"/>
              <a:gd name="connsiteX9" fmla="*/ 1002208 w 3123034"/>
              <a:gd name="connsiteY9" fmla="*/ 3267595 h 3396085"/>
              <a:gd name="connsiteX10" fmla="*/ 392608 w 3123034"/>
              <a:gd name="connsiteY10" fmla="*/ 2505595 h 3396085"/>
              <a:gd name="connsiteX0" fmla="*/ 392608 w 3123034"/>
              <a:gd name="connsiteY0" fmla="*/ 2505595 h 3325668"/>
              <a:gd name="connsiteX1" fmla="*/ 11608 w 3123034"/>
              <a:gd name="connsiteY1" fmla="*/ 1191145 h 3325668"/>
              <a:gd name="connsiteX2" fmla="*/ 830758 w 3123034"/>
              <a:gd name="connsiteY2" fmla="*/ 86245 h 3325668"/>
              <a:gd name="connsiteX3" fmla="*/ 2754808 w 3123034"/>
              <a:gd name="connsiteY3" fmla="*/ 276745 h 3325668"/>
              <a:gd name="connsiteX4" fmla="*/ 3078658 w 3123034"/>
              <a:gd name="connsiteY4" fmla="*/ 1895995 h 3325668"/>
              <a:gd name="connsiteX5" fmla="*/ 2164258 w 3123034"/>
              <a:gd name="connsiteY5" fmla="*/ 1591195 h 3325668"/>
              <a:gd name="connsiteX6" fmla="*/ 1421308 w 3123034"/>
              <a:gd name="connsiteY6" fmla="*/ 1572145 h 3325668"/>
              <a:gd name="connsiteX7" fmla="*/ 1326058 w 3123034"/>
              <a:gd name="connsiteY7" fmla="*/ 2372245 h 3325668"/>
              <a:gd name="connsiteX8" fmla="*/ 1688008 w 3123034"/>
              <a:gd name="connsiteY8" fmla="*/ 3191395 h 3325668"/>
              <a:gd name="connsiteX9" fmla="*/ 1002208 w 3123034"/>
              <a:gd name="connsiteY9" fmla="*/ 3267595 h 3325668"/>
              <a:gd name="connsiteX10" fmla="*/ 392608 w 3123034"/>
              <a:gd name="connsiteY10" fmla="*/ 2505595 h 3325668"/>
              <a:gd name="connsiteX0" fmla="*/ 392608 w 3123034"/>
              <a:gd name="connsiteY0" fmla="*/ 2505595 h 3299570"/>
              <a:gd name="connsiteX1" fmla="*/ 11608 w 3123034"/>
              <a:gd name="connsiteY1" fmla="*/ 1191145 h 3299570"/>
              <a:gd name="connsiteX2" fmla="*/ 830758 w 3123034"/>
              <a:gd name="connsiteY2" fmla="*/ 86245 h 3299570"/>
              <a:gd name="connsiteX3" fmla="*/ 2754808 w 3123034"/>
              <a:gd name="connsiteY3" fmla="*/ 276745 h 3299570"/>
              <a:gd name="connsiteX4" fmla="*/ 3078658 w 3123034"/>
              <a:gd name="connsiteY4" fmla="*/ 1895995 h 3299570"/>
              <a:gd name="connsiteX5" fmla="*/ 2164258 w 3123034"/>
              <a:gd name="connsiteY5" fmla="*/ 1591195 h 3299570"/>
              <a:gd name="connsiteX6" fmla="*/ 1421308 w 3123034"/>
              <a:gd name="connsiteY6" fmla="*/ 1572145 h 3299570"/>
              <a:gd name="connsiteX7" fmla="*/ 1326058 w 3123034"/>
              <a:gd name="connsiteY7" fmla="*/ 2372245 h 3299570"/>
              <a:gd name="connsiteX8" fmla="*/ 1688008 w 3123034"/>
              <a:gd name="connsiteY8" fmla="*/ 3096145 h 3299570"/>
              <a:gd name="connsiteX9" fmla="*/ 1002208 w 3123034"/>
              <a:gd name="connsiteY9" fmla="*/ 3267595 h 3299570"/>
              <a:gd name="connsiteX10" fmla="*/ 392608 w 3123034"/>
              <a:gd name="connsiteY10" fmla="*/ 2505595 h 3299570"/>
              <a:gd name="connsiteX0" fmla="*/ 392608 w 3123034"/>
              <a:gd name="connsiteY0" fmla="*/ 2712870 h 3506845"/>
              <a:gd name="connsiteX1" fmla="*/ 11608 w 3123034"/>
              <a:gd name="connsiteY1" fmla="*/ 1398420 h 3506845"/>
              <a:gd name="connsiteX2" fmla="*/ 830758 w 3123034"/>
              <a:gd name="connsiteY2" fmla="*/ 293520 h 3506845"/>
              <a:gd name="connsiteX3" fmla="*/ 2754808 w 3123034"/>
              <a:gd name="connsiteY3" fmla="*/ 141120 h 3506845"/>
              <a:gd name="connsiteX4" fmla="*/ 3078658 w 3123034"/>
              <a:gd name="connsiteY4" fmla="*/ 2103270 h 3506845"/>
              <a:gd name="connsiteX5" fmla="*/ 2164258 w 3123034"/>
              <a:gd name="connsiteY5" fmla="*/ 1798470 h 3506845"/>
              <a:gd name="connsiteX6" fmla="*/ 1421308 w 3123034"/>
              <a:gd name="connsiteY6" fmla="*/ 1779420 h 3506845"/>
              <a:gd name="connsiteX7" fmla="*/ 1326058 w 3123034"/>
              <a:gd name="connsiteY7" fmla="*/ 2579520 h 3506845"/>
              <a:gd name="connsiteX8" fmla="*/ 1688008 w 3123034"/>
              <a:gd name="connsiteY8" fmla="*/ 3303420 h 3506845"/>
              <a:gd name="connsiteX9" fmla="*/ 1002208 w 3123034"/>
              <a:gd name="connsiteY9" fmla="*/ 3474870 h 3506845"/>
              <a:gd name="connsiteX10" fmla="*/ 392608 w 3123034"/>
              <a:gd name="connsiteY10" fmla="*/ 2712870 h 3506845"/>
              <a:gd name="connsiteX0" fmla="*/ 392608 w 3189079"/>
              <a:gd name="connsiteY0" fmla="*/ 2806000 h 3599975"/>
              <a:gd name="connsiteX1" fmla="*/ 11608 w 3189079"/>
              <a:gd name="connsiteY1" fmla="*/ 1491550 h 3599975"/>
              <a:gd name="connsiteX2" fmla="*/ 830758 w 3189079"/>
              <a:gd name="connsiteY2" fmla="*/ 386650 h 3599975"/>
              <a:gd name="connsiteX3" fmla="*/ 2754808 w 3189079"/>
              <a:gd name="connsiteY3" fmla="*/ 234250 h 3599975"/>
              <a:gd name="connsiteX4" fmla="*/ 3078658 w 3189079"/>
              <a:gd name="connsiteY4" fmla="*/ 2196400 h 3599975"/>
              <a:gd name="connsiteX5" fmla="*/ 2164258 w 3189079"/>
              <a:gd name="connsiteY5" fmla="*/ 1891600 h 3599975"/>
              <a:gd name="connsiteX6" fmla="*/ 1421308 w 3189079"/>
              <a:gd name="connsiteY6" fmla="*/ 1872550 h 3599975"/>
              <a:gd name="connsiteX7" fmla="*/ 1326058 w 3189079"/>
              <a:gd name="connsiteY7" fmla="*/ 2672650 h 3599975"/>
              <a:gd name="connsiteX8" fmla="*/ 1688008 w 3189079"/>
              <a:gd name="connsiteY8" fmla="*/ 3396550 h 3599975"/>
              <a:gd name="connsiteX9" fmla="*/ 1002208 w 3189079"/>
              <a:gd name="connsiteY9" fmla="*/ 3568000 h 3599975"/>
              <a:gd name="connsiteX10" fmla="*/ 392608 w 3189079"/>
              <a:gd name="connsiteY10" fmla="*/ 2806000 h 3599975"/>
              <a:gd name="connsiteX0" fmla="*/ 392608 w 3189079"/>
              <a:gd name="connsiteY0" fmla="*/ 2828718 h 3622693"/>
              <a:gd name="connsiteX1" fmla="*/ 11608 w 3189079"/>
              <a:gd name="connsiteY1" fmla="*/ 1514268 h 3622693"/>
              <a:gd name="connsiteX2" fmla="*/ 830758 w 3189079"/>
              <a:gd name="connsiteY2" fmla="*/ 409368 h 3622693"/>
              <a:gd name="connsiteX3" fmla="*/ 2754808 w 3189079"/>
              <a:gd name="connsiteY3" fmla="*/ 256968 h 3622693"/>
              <a:gd name="connsiteX4" fmla="*/ 3078658 w 3189079"/>
              <a:gd name="connsiteY4" fmla="*/ 2219118 h 3622693"/>
              <a:gd name="connsiteX5" fmla="*/ 2164258 w 3189079"/>
              <a:gd name="connsiteY5" fmla="*/ 1914318 h 3622693"/>
              <a:gd name="connsiteX6" fmla="*/ 1421308 w 3189079"/>
              <a:gd name="connsiteY6" fmla="*/ 1895268 h 3622693"/>
              <a:gd name="connsiteX7" fmla="*/ 1326058 w 3189079"/>
              <a:gd name="connsiteY7" fmla="*/ 2695368 h 3622693"/>
              <a:gd name="connsiteX8" fmla="*/ 1688008 w 3189079"/>
              <a:gd name="connsiteY8" fmla="*/ 3419268 h 3622693"/>
              <a:gd name="connsiteX9" fmla="*/ 1002208 w 3189079"/>
              <a:gd name="connsiteY9" fmla="*/ 3590718 h 3622693"/>
              <a:gd name="connsiteX10" fmla="*/ 392608 w 3189079"/>
              <a:gd name="connsiteY10" fmla="*/ 2828718 h 3622693"/>
              <a:gd name="connsiteX0" fmla="*/ 392608 w 3126523"/>
              <a:gd name="connsiteY0" fmla="*/ 2736503 h 3530478"/>
              <a:gd name="connsiteX1" fmla="*/ 11608 w 3126523"/>
              <a:gd name="connsiteY1" fmla="*/ 1422053 h 3530478"/>
              <a:gd name="connsiteX2" fmla="*/ 830758 w 3126523"/>
              <a:gd name="connsiteY2" fmla="*/ 317153 h 3530478"/>
              <a:gd name="connsiteX3" fmla="*/ 2754808 w 3126523"/>
              <a:gd name="connsiteY3" fmla="*/ 164753 h 3530478"/>
              <a:gd name="connsiteX4" fmla="*/ 3078658 w 3126523"/>
              <a:gd name="connsiteY4" fmla="*/ 2126903 h 3530478"/>
              <a:gd name="connsiteX5" fmla="*/ 2164258 w 3126523"/>
              <a:gd name="connsiteY5" fmla="*/ 1822103 h 3530478"/>
              <a:gd name="connsiteX6" fmla="*/ 1421308 w 3126523"/>
              <a:gd name="connsiteY6" fmla="*/ 1803053 h 3530478"/>
              <a:gd name="connsiteX7" fmla="*/ 1326058 w 3126523"/>
              <a:gd name="connsiteY7" fmla="*/ 2603153 h 3530478"/>
              <a:gd name="connsiteX8" fmla="*/ 1688008 w 3126523"/>
              <a:gd name="connsiteY8" fmla="*/ 3327053 h 3530478"/>
              <a:gd name="connsiteX9" fmla="*/ 1002208 w 3126523"/>
              <a:gd name="connsiteY9" fmla="*/ 3498503 h 3530478"/>
              <a:gd name="connsiteX10" fmla="*/ 392608 w 3126523"/>
              <a:gd name="connsiteY10" fmla="*/ 2736503 h 3530478"/>
              <a:gd name="connsiteX0" fmla="*/ 392608 w 3126523"/>
              <a:gd name="connsiteY0" fmla="*/ 2736503 h 3870686"/>
              <a:gd name="connsiteX1" fmla="*/ 11608 w 3126523"/>
              <a:gd name="connsiteY1" fmla="*/ 1422053 h 3870686"/>
              <a:gd name="connsiteX2" fmla="*/ 830758 w 3126523"/>
              <a:gd name="connsiteY2" fmla="*/ 317153 h 3870686"/>
              <a:gd name="connsiteX3" fmla="*/ 2754808 w 3126523"/>
              <a:gd name="connsiteY3" fmla="*/ 164753 h 3870686"/>
              <a:gd name="connsiteX4" fmla="*/ 3078658 w 3126523"/>
              <a:gd name="connsiteY4" fmla="*/ 2126903 h 3870686"/>
              <a:gd name="connsiteX5" fmla="*/ 2164258 w 3126523"/>
              <a:gd name="connsiteY5" fmla="*/ 1822103 h 3870686"/>
              <a:gd name="connsiteX6" fmla="*/ 1421308 w 3126523"/>
              <a:gd name="connsiteY6" fmla="*/ 1803053 h 3870686"/>
              <a:gd name="connsiteX7" fmla="*/ 1326058 w 3126523"/>
              <a:gd name="connsiteY7" fmla="*/ 2603153 h 3870686"/>
              <a:gd name="connsiteX8" fmla="*/ 1916608 w 3126523"/>
              <a:gd name="connsiteY8" fmla="*/ 3841403 h 3870686"/>
              <a:gd name="connsiteX9" fmla="*/ 1002208 w 3126523"/>
              <a:gd name="connsiteY9" fmla="*/ 3498503 h 3870686"/>
              <a:gd name="connsiteX10" fmla="*/ 392608 w 3126523"/>
              <a:gd name="connsiteY10" fmla="*/ 2736503 h 3870686"/>
              <a:gd name="connsiteX0" fmla="*/ 392608 w 3122320"/>
              <a:gd name="connsiteY0" fmla="*/ 2736503 h 3870686"/>
              <a:gd name="connsiteX1" fmla="*/ 11608 w 3122320"/>
              <a:gd name="connsiteY1" fmla="*/ 1422053 h 3870686"/>
              <a:gd name="connsiteX2" fmla="*/ 830758 w 3122320"/>
              <a:gd name="connsiteY2" fmla="*/ 317153 h 3870686"/>
              <a:gd name="connsiteX3" fmla="*/ 2754808 w 3122320"/>
              <a:gd name="connsiteY3" fmla="*/ 164753 h 3870686"/>
              <a:gd name="connsiteX4" fmla="*/ 3078658 w 3122320"/>
              <a:gd name="connsiteY4" fmla="*/ 2126903 h 3870686"/>
              <a:gd name="connsiteX5" fmla="*/ 2221408 w 3122320"/>
              <a:gd name="connsiteY5" fmla="*/ 1707803 h 3870686"/>
              <a:gd name="connsiteX6" fmla="*/ 1421308 w 3122320"/>
              <a:gd name="connsiteY6" fmla="*/ 1803053 h 3870686"/>
              <a:gd name="connsiteX7" fmla="*/ 1326058 w 3122320"/>
              <a:gd name="connsiteY7" fmla="*/ 2603153 h 3870686"/>
              <a:gd name="connsiteX8" fmla="*/ 1916608 w 3122320"/>
              <a:gd name="connsiteY8" fmla="*/ 3841403 h 3870686"/>
              <a:gd name="connsiteX9" fmla="*/ 1002208 w 3122320"/>
              <a:gd name="connsiteY9" fmla="*/ 3498503 h 3870686"/>
              <a:gd name="connsiteX10" fmla="*/ 392608 w 3122320"/>
              <a:gd name="connsiteY10" fmla="*/ 2736503 h 3870686"/>
              <a:gd name="connsiteX0" fmla="*/ 392608 w 3118870"/>
              <a:gd name="connsiteY0" fmla="*/ 2696415 h 3830598"/>
              <a:gd name="connsiteX1" fmla="*/ 11608 w 3118870"/>
              <a:gd name="connsiteY1" fmla="*/ 1381965 h 3830598"/>
              <a:gd name="connsiteX2" fmla="*/ 830758 w 3118870"/>
              <a:gd name="connsiteY2" fmla="*/ 277065 h 3830598"/>
              <a:gd name="connsiteX3" fmla="*/ 2754808 w 3118870"/>
              <a:gd name="connsiteY3" fmla="*/ 124665 h 3830598"/>
              <a:gd name="connsiteX4" fmla="*/ 3078658 w 3118870"/>
              <a:gd name="connsiteY4" fmla="*/ 1534365 h 3830598"/>
              <a:gd name="connsiteX5" fmla="*/ 2221408 w 3118870"/>
              <a:gd name="connsiteY5" fmla="*/ 1667715 h 3830598"/>
              <a:gd name="connsiteX6" fmla="*/ 1421308 w 3118870"/>
              <a:gd name="connsiteY6" fmla="*/ 1762965 h 3830598"/>
              <a:gd name="connsiteX7" fmla="*/ 1326058 w 3118870"/>
              <a:gd name="connsiteY7" fmla="*/ 2563065 h 3830598"/>
              <a:gd name="connsiteX8" fmla="*/ 1916608 w 3118870"/>
              <a:gd name="connsiteY8" fmla="*/ 3801315 h 3830598"/>
              <a:gd name="connsiteX9" fmla="*/ 1002208 w 3118870"/>
              <a:gd name="connsiteY9" fmla="*/ 3458415 h 3830598"/>
              <a:gd name="connsiteX10" fmla="*/ 392608 w 3118870"/>
              <a:gd name="connsiteY10" fmla="*/ 2696415 h 3830598"/>
              <a:gd name="connsiteX0" fmla="*/ 392608 w 3177549"/>
              <a:gd name="connsiteY0" fmla="*/ 2696415 h 3830598"/>
              <a:gd name="connsiteX1" fmla="*/ 11608 w 3177549"/>
              <a:gd name="connsiteY1" fmla="*/ 1381965 h 3830598"/>
              <a:gd name="connsiteX2" fmla="*/ 830758 w 3177549"/>
              <a:gd name="connsiteY2" fmla="*/ 277065 h 3830598"/>
              <a:gd name="connsiteX3" fmla="*/ 2754808 w 3177549"/>
              <a:gd name="connsiteY3" fmla="*/ 124665 h 3830598"/>
              <a:gd name="connsiteX4" fmla="*/ 3078658 w 3177549"/>
              <a:gd name="connsiteY4" fmla="*/ 1534365 h 3830598"/>
              <a:gd name="connsiteX5" fmla="*/ 1421308 w 3177549"/>
              <a:gd name="connsiteY5" fmla="*/ 1762965 h 3830598"/>
              <a:gd name="connsiteX6" fmla="*/ 1326058 w 3177549"/>
              <a:gd name="connsiteY6" fmla="*/ 2563065 h 3830598"/>
              <a:gd name="connsiteX7" fmla="*/ 1916608 w 3177549"/>
              <a:gd name="connsiteY7" fmla="*/ 3801315 h 3830598"/>
              <a:gd name="connsiteX8" fmla="*/ 1002208 w 3177549"/>
              <a:gd name="connsiteY8" fmla="*/ 3458415 h 3830598"/>
              <a:gd name="connsiteX9" fmla="*/ 392608 w 3177549"/>
              <a:gd name="connsiteY9" fmla="*/ 2696415 h 3830598"/>
              <a:gd name="connsiteX0" fmla="*/ 392608 w 3001555"/>
              <a:gd name="connsiteY0" fmla="*/ 2696415 h 3830598"/>
              <a:gd name="connsiteX1" fmla="*/ 11608 w 3001555"/>
              <a:gd name="connsiteY1" fmla="*/ 1381965 h 3830598"/>
              <a:gd name="connsiteX2" fmla="*/ 830758 w 3001555"/>
              <a:gd name="connsiteY2" fmla="*/ 277065 h 3830598"/>
              <a:gd name="connsiteX3" fmla="*/ 2754808 w 3001555"/>
              <a:gd name="connsiteY3" fmla="*/ 124665 h 3830598"/>
              <a:gd name="connsiteX4" fmla="*/ 2831008 w 3001555"/>
              <a:gd name="connsiteY4" fmla="*/ 1534365 h 3830598"/>
              <a:gd name="connsiteX5" fmla="*/ 1421308 w 3001555"/>
              <a:gd name="connsiteY5" fmla="*/ 1762965 h 3830598"/>
              <a:gd name="connsiteX6" fmla="*/ 1326058 w 3001555"/>
              <a:gd name="connsiteY6" fmla="*/ 2563065 h 3830598"/>
              <a:gd name="connsiteX7" fmla="*/ 1916608 w 3001555"/>
              <a:gd name="connsiteY7" fmla="*/ 3801315 h 3830598"/>
              <a:gd name="connsiteX8" fmla="*/ 1002208 w 3001555"/>
              <a:gd name="connsiteY8" fmla="*/ 3458415 h 3830598"/>
              <a:gd name="connsiteX9" fmla="*/ 392608 w 3001555"/>
              <a:gd name="connsiteY9" fmla="*/ 2696415 h 3830598"/>
              <a:gd name="connsiteX0" fmla="*/ 392608 w 2984600"/>
              <a:gd name="connsiteY0" fmla="*/ 2696415 h 3830598"/>
              <a:gd name="connsiteX1" fmla="*/ 11608 w 2984600"/>
              <a:gd name="connsiteY1" fmla="*/ 1381965 h 3830598"/>
              <a:gd name="connsiteX2" fmla="*/ 830758 w 2984600"/>
              <a:gd name="connsiteY2" fmla="*/ 277065 h 3830598"/>
              <a:gd name="connsiteX3" fmla="*/ 2754808 w 2984600"/>
              <a:gd name="connsiteY3" fmla="*/ 124665 h 3830598"/>
              <a:gd name="connsiteX4" fmla="*/ 2831008 w 2984600"/>
              <a:gd name="connsiteY4" fmla="*/ 1534365 h 3830598"/>
              <a:gd name="connsiteX5" fmla="*/ 1688008 w 2984600"/>
              <a:gd name="connsiteY5" fmla="*/ 1915365 h 3830598"/>
              <a:gd name="connsiteX6" fmla="*/ 1326058 w 2984600"/>
              <a:gd name="connsiteY6" fmla="*/ 2563065 h 3830598"/>
              <a:gd name="connsiteX7" fmla="*/ 1916608 w 2984600"/>
              <a:gd name="connsiteY7" fmla="*/ 3801315 h 3830598"/>
              <a:gd name="connsiteX8" fmla="*/ 1002208 w 2984600"/>
              <a:gd name="connsiteY8" fmla="*/ 3458415 h 3830598"/>
              <a:gd name="connsiteX9" fmla="*/ 392608 w 2984600"/>
              <a:gd name="connsiteY9" fmla="*/ 2696415 h 3830598"/>
              <a:gd name="connsiteX0" fmla="*/ 392608 w 2984600"/>
              <a:gd name="connsiteY0" fmla="*/ 2696415 h 3830598"/>
              <a:gd name="connsiteX1" fmla="*/ 11608 w 2984600"/>
              <a:gd name="connsiteY1" fmla="*/ 1381965 h 3830598"/>
              <a:gd name="connsiteX2" fmla="*/ 830758 w 2984600"/>
              <a:gd name="connsiteY2" fmla="*/ 277065 h 3830598"/>
              <a:gd name="connsiteX3" fmla="*/ 2754808 w 2984600"/>
              <a:gd name="connsiteY3" fmla="*/ 124665 h 3830598"/>
              <a:gd name="connsiteX4" fmla="*/ 2831008 w 2984600"/>
              <a:gd name="connsiteY4" fmla="*/ 1534365 h 3830598"/>
              <a:gd name="connsiteX5" fmla="*/ 1688008 w 2984600"/>
              <a:gd name="connsiteY5" fmla="*/ 1915365 h 3830598"/>
              <a:gd name="connsiteX6" fmla="*/ 1535608 w 2984600"/>
              <a:gd name="connsiteY6" fmla="*/ 2639265 h 3830598"/>
              <a:gd name="connsiteX7" fmla="*/ 1916608 w 2984600"/>
              <a:gd name="connsiteY7" fmla="*/ 3801315 h 3830598"/>
              <a:gd name="connsiteX8" fmla="*/ 1002208 w 2984600"/>
              <a:gd name="connsiteY8" fmla="*/ 3458415 h 3830598"/>
              <a:gd name="connsiteX9" fmla="*/ 392608 w 2984600"/>
              <a:gd name="connsiteY9" fmla="*/ 2696415 h 3830598"/>
              <a:gd name="connsiteX0" fmla="*/ 392608 w 2972928"/>
              <a:gd name="connsiteY0" fmla="*/ 2696415 h 3830598"/>
              <a:gd name="connsiteX1" fmla="*/ 11608 w 2972928"/>
              <a:gd name="connsiteY1" fmla="*/ 1381965 h 3830598"/>
              <a:gd name="connsiteX2" fmla="*/ 830758 w 2972928"/>
              <a:gd name="connsiteY2" fmla="*/ 277065 h 3830598"/>
              <a:gd name="connsiteX3" fmla="*/ 2754808 w 2972928"/>
              <a:gd name="connsiteY3" fmla="*/ 124665 h 3830598"/>
              <a:gd name="connsiteX4" fmla="*/ 2831008 w 2972928"/>
              <a:gd name="connsiteY4" fmla="*/ 1534365 h 3830598"/>
              <a:gd name="connsiteX5" fmla="*/ 1878508 w 2972928"/>
              <a:gd name="connsiteY5" fmla="*/ 1915365 h 3830598"/>
              <a:gd name="connsiteX6" fmla="*/ 1535608 w 2972928"/>
              <a:gd name="connsiteY6" fmla="*/ 2639265 h 3830598"/>
              <a:gd name="connsiteX7" fmla="*/ 1916608 w 2972928"/>
              <a:gd name="connsiteY7" fmla="*/ 3801315 h 3830598"/>
              <a:gd name="connsiteX8" fmla="*/ 1002208 w 2972928"/>
              <a:gd name="connsiteY8" fmla="*/ 3458415 h 3830598"/>
              <a:gd name="connsiteX9" fmla="*/ 392608 w 2972928"/>
              <a:gd name="connsiteY9" fmla="*/ 2696415 h 3830598"/>
              <a:gd name="connsiteX0" fmla="*/ 258545 w 2991265"/>
              <a:gd name="connsiteY0" fmla="*/ 2715465 h 3830375"/>
              <a:gd name="connsiteX1" fmla="*/ 29945 w 2991265"/>
              <a:gd name="connsiteY1" fmla="*/ 1381965 h 3830375"/>
              <a:gd name="connsiteX2" fmla="*/ 849095 w 2991265"/>
              <a:gd name="connsiteY2" fmla="*/ 277065 h 3830375"/>
              <a:gd name="connsiteX3" fmla="*/ 2773145 w 2991265"/>
              <a:gd name="connsiteY3" fmla="*/ 124665 h 3830375"/>
              <a:gd name="connsiteX4" fmla="*/ 2849345 w 2991265"/>
              <a:gd name="connsiteY4" fmla="*/ 1534365 h 3830375"/>
              <a:gd name="connsiteX5" fmla="*/ 1896845 w 2991265"/>
              <a:gd name="connsiteY5" fmla="*/ 1915365 h 3830375"/>
              <a:gd name="connsiteX6" fmla="*/ 1553945 w 2991265"/>
              <a:gd name="connsiteY6" fmla="*/ 2639265 h 3830375"/>
              <a:gd name="connsiteX7" fmla="*/ 1934945 w 2991265"/>
              <a:gd name="connsiteY7" fmla="*/ 3801315 h 3830375"/>
              <a:gd name="connsiteX8" fmla="*/ 1020545 w 2991265"/>
              <a:gd name="connsiteY8" fmla="*/ 3458415 h 3830375"/>
              <a:gd name="connsiteX9" fmla="*/ 258545 w 2991265"/>
              <a:gd name="connsiteY9" fmla="*/ 2715465 h 3830375"/>
              <a:gd name="connsiteX0" fmla="*/ 256644 w 2989364"/>
              <a:gd name="connsiteY0" fmla="*/ 2715465 h 3830375"/>
              <a:gd name="connsiteX1" fmla="*/ 28044 w 2989364"/>
              <a:gd name="connsiteY1" fmla="*/ 1381965 h 3830375"/>
              <a:gd name="connsiteX2" fmla="*/ 847194 w 2989364"/>
              <a:gd name="connsiteY2" fmla="*/ 277065 h 3830375"/>
              <a:gd name="connsiteX3" fmla="*/ 2771244 w 2989364"/>
              <a:gd name="connsiteY3" fmla="*/ 124665 h 3830375"/>
              <a:gd name="connsiteX4" fmla="*/ 2847444 w 2989364"/>
              <a:gd name="connsiteY4" fmla="*/ 1534365 h 3830375"/>
              <a:gd name="connsiteX5" fmla="*/ 1894944 w 2989364"/>
              <a:gd name="connsiteY5" fmla="*/ 1915365 h 3830375"/>
              <a:gd name="connsiteX6" fmla="*/ 1552044 w 2989364"/>
              <a:gd name="connsiteY6" fmla="*/ 2639265 h 3830375"/>
              <a:gd name="connsiteX7" fmla="*/ 1933044 w 2989364"/>
              <a:gd name="connsiteY7" fmla="*/ 3801315 h 3830375"/>
              <a:gd name="connsiteX8" fmla="*/ 1018644 w 2989364"/>
              <a:gd name="connsiteY8" fmla="*/ 3458415 h 3830375"/>
              <a:gd name="connsiteX9" fmla="*/ 256644 w 2989364"/>
              <a:gd name="connsiteY9" fmla="*/ 2715465 h 38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364" h="3830375">
                <a:moveTo>
                  <a:pt x="256644" y="2715465"/>
                </a:moveTo>
                <a:cubicBezTo>
                  <a:pt x="110594" y="2388440"/>
                  <a:pt x="-70381" y="1788365"/>
                  <a:pt x="28044" y="1381965"/>
                </a:cubicBezTo>
                <a:cubicBezTo>
                  <a:pt x="126469" y="975565"/>
                  <a:pt x="332844" y="581865"/>
                  <a:pt x="847194" y="277065"/>
                </a:cubicBezTo>
                <a:cubicBezTo>
                  <a:pt x="1361544" y="-27735"/>
                  <a:pt x="2437869" y="-84885"/>
                  <a:pt x="2771244" y="124665"/>
                </a:cubicBezTo>
                <a:cubicBezTo>
                  <a:pt x="3104619" y="334215"/>
                  <a:pt x="2993494" y="1235915"/>
                  <a:pt x="2847444" y="1534365"/>
                </a:cubicBezTo>
                <a:cubicBezTo>
                  <a:pt x="2701394" y="1832815"/>
                  <a:pt x="2110844" y="1731215"/>
                  <a:pt x="1894944" y="1915365"/>
                </a:cubicBezTo>
                <a:cubicBezTo>
                  <a:pt x="1679044" y="2099515"/>
                  <a:pt x="1545694" y="2324940"/>
                  <a:pt x="1552044" y="2639265"/>
                </a:cubicBezTo>
                <a:cubicBezTo>
                  <a:pt x="1558394" y="2953590"/>
                  <a:pt x="1990194" y="3680665"/>
                  <a:pt x="1933044" y="3801315"/>
                </a:cubicBezTo>
                <a:cubicBezTo>
                  <a:pt x="1875894" y="3921965"/>
                  <a:pt x="1298044" y="3639390"/>
                  <a:pt x="1018644" y="3458415"/>
                </a:cubicBezTo>
                <a:cubicBezTo>
                  <a:pt x="739244" y="3277440"/>
                  <a:pt x="402694" y="3042490"/>
                  <a:pt x="256644" y="2715465"/>
                </a:cubicBezTo>
                <a:close/>
              </a:path>
            </a:pathLst>
          </a:custGeom>
          <a:solidFill>
            <a:srgbClr val="FF844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FFFF"/>
              </a:solidFill>
            </a:endParaRPr>
          </a:p>
        </p:txBody>
      </p:sp>
      <p:sp>
        <p:nvSpPr>
          <p:cNvPr id="42" name="任意多边形: 形状 41" descr="e7d195523061f1c03a90ee8e42cb24248e56383cd534985688F9F494128731F165EE95AB4B0C0A38076AAEA07667B1565C446FC45FF01DFB0E885BCDBDF3A284F3DB14DA61DD97F0BAB2E6C668FB4931DDB978EA95FBA9948D4C642B6426C2F0646888327368018696827886908207A4D8F317D814E06ECA6867627E2E225E3A76A72BF9393C998B19566A912066C045">
            <a:extLst>
              <a:ext uri="{FF2B5EF4-FFF2-40B4-BE49-F238E27FC236}">
                <a16:creationId xmlns:a16="http://schemas.microsoft.com/office/drawing/2014/main" id="{6D28B4D0-C16A-4C35-AABD-EE69616DC6DD}"/>
              </a:ext>
            </a:extLst>
          </p:cNvPr>
          <p:cNvSpPr/>
          <p:nvPr/>
        </p:nvSpPr>
        <p:spPr>
          <a:xfrm rot="20943678">
            <a:off x="2180778" y="4383541"/>
            <a:ext cx="3052762" cy="1435100"/>
          </a:xfrm>
          <a:custGeom>
            <a:avLst/>
            <a:gdLst>
              <a:gd name="connsiteX0" fmla="*/ 879648 w 3052518"/>
              <a:gd name="connsiteY0" fmla="*/ 6938 h 1435285"/>
              <a:gd name="connsiteX1" fmla="*/ 1811806 w 3052518"/>
              <a:gd name="connsiteY1" fmla="*/ 532655 h 1435285"/>
              <a:gd name="connsiteX2" fmla="*/ 3043684 w 3052518"/>
              <a:gd name="connsiteY2" fmla="*/ 1042187 h 1435285"/>
              <a:gd name="connsiteX3" fmla="*/ 3052518 w 3052518"/>
              <a:gd name="connsiteY3" fmla="*/ 1044617 h 1435285"/>
              <a:gd name="connsiteX4" fmla="*/ 3042932 w 3052518"/>
              <a:gd name="connsiteY4" fmla="*/ 1051391 h 1435285"/>
              <a:gd name="connsiteX5" fmla="*/ 370503 w 3052518"/>
              <a:gd name="connsiteY5" fmla="*/ 1365352 h 1435285"/>
              <a:gd name="connsiteX6" fmla="*/ 131488 w 3052518"/>
              <a:gd name="connsiteY6" fmla="*/ 1297746 h 1435285"/>
              <a:gd name="connsiteX7" fmla="*/ 0 w 3052518"/>
              <a:gd name="connsiteY7" fmla="*/ 1247924 h 1435285"/>
              <a:gd name="connsiteX8" fmla="*/ 6437 w 3052518"/>
              <a:gd name="connsiteY8" fmla="*/ 1137093 h 1435285"/>
              <a:gd name="connsiteX9" fmla="*/ 387581 w 3052518"/>
              <a:gd name="connsiteY9" fmla="*/ 292908 h 1435285"/>
              <a:gd name="connsiteX10" fmla="*/ 879648 w 3052518"/>
              <a:gd name="connsiteY10" fmla="*/ 6938 h 143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2518" h="1435285">
                <a:moveTo>
                  <a:pt x="879648" y="6938"/>
                </a:moveTo>
                <a:cubicBezTo>
                  <a:pt x="1117018" y="46896"/>
                  <a:pt x="1441870" y="357566"/>
                  <a:pt x="1811806" y="532655"/>
                </a:cubicBezTo>
                <a:cubicBezTo>
                  <a:pt x="2158620" y="696801"/>
                  <a:pt x="2745756" y="954092"/>
                  <a:pt x="3043684" y="1042187"/>
                </a:cubicBezTo>
                <a:lnTo>
                  <a:pt x="3052518" y="1044617"/>
                </a:lnTo>
                <a:lnTo>
                  <a:pt x="3042932" y="1051391"/>
                </a:lnTo>
                <a:cubicBezTo>
                  <a:pt x="2415076" y="1439027"/>
                  <a:pt x="1209590" y="1511308"/>
                  <a:pt x="370503" y="1365352"/>
                </a:cubicBezTo>
                <a:cubicBezTo>
                  <a:pt x="291515" y="1347108"/>
                  <a:pt x="211515" y="1324345"/>
                  <a:pt x="131488" y="1297746"/>
                </a:cubicBezTo>
                <a:lnTo>
                  <a:pt x="0" y="1247924"/>
                </a:lnTo>
                <a:lnTo>
                  <a:pt x="6437" y="1137093"/>
                </a:lnTo>
                <a:cubicBezTo>
                  <a:pt x="42136" y="819832"/>
                  <a:pt x="242047" y="481267"/>
                  <a:pt x="387581" y="292908"/>
                </a:cubicBezTo>
                <a:cubicBezTo>
                  <a:pt x="533116" y="104549"/>
                  <a:pt x="642277" y="-33019"/>
                  <a:pt x="879648" y="6938"/>
                </a:cubicBezTo>
                <a:close/>
              </a:path>
            </a:pathLst>
          </a:cu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7" name="Content Placeholder 2">
            <a:extLst>
              <a:ext uri="{FF2B5EF4-FFF2-40B4-BE49-F238E27FC236}">
                <a16:creationId xmlns:a16="http://schemas.microsoft.com/office/drawing/2014/main" id="{79C7DF67-FD61-096D-E234-F24E8EF76709}"/>
              </a:ext>
            </a:extLst>
          </p:cNvPr>
          <p:cNvSpPr txBox="1">
            <a:spLocks/>
          </p:cNvSpPr>
          <p:nvPr/>
        </p:nvSpPr>
        <p:spPr>
          <a:xfrm>
            <a:off x="5943199" y="1189627"/>
            <a:ext cx="4918442" cy="704915"/>
          </a:xfrm>
          <a:prstGeom prst="rect">
            <a:avLst/>
          </a:prstGeom>
        </p:spPr>
        <p:txBody>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zh-CN" dirty="0">
                <a:latin typeface="Amasis MT Pro" panose="02040504050005020304" pitchFamily="18" charset="0"/>
              </a:rPr>
              <a:t>TDM creation time-consuming and tedious, especially for TS and TI</a:t>
            </a:r>
            <a:endParaRPr lang="en-GB" dirty="0"/>
          </a:p>
        </p:txBody>
      </p:sp>
      <p:sp>
        <p:nvSpPr>
          <p:cNvPr id="15" name="TextBox 43">
            <a:extLst>
              <a:ext uri="{FF2B5EF4-FFF2-40B4-BE49-F238E27FC236}">
                <a16:creationId xmlns:a16="http://schemas.microsoft.com/office/drawing/2014/main" id="{EC45D0F0-2022-4240-94C3-FC6119A69375}"/>
              </a:ext>
            </a:extLst>
          </p:cNvPr>
          <p:cNvSpPr txBox="1"/>
          <p:nvPr/>
        </p:nvSpPr>
        <p:spPr>
          <a:xfrm>
            <a:off x="6881002" y="2462379"/>
            <a:ext cx="1965505" cy="283219"/>
          </a:xfrm>
          <a:prstGeom prst="rect">
            <a:avLst/>
          </a:prstGeom>
          <a:noFill/>
        </p:spPr>
        <p:txBody>
          <a:bodyPr wrap="square" tIns="0" bIns="0" rtlCol="0" anchor="t">
            <a:spAutoFit/>
          </a:bodyPr>
          <a:lstStyle>
            <a:defPPr>
              <a:defRPr lang="en-US"/>
            </a:defPPr>
            <a:lvl1pPr>
              <a:lnSpc>
                <a:spcPct val="150000"/>
              </a:lnSpc>
              <a:defRPr sz="1400" b="1">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ym typeface="+mn-lt"/>
              </a:rPr>
              <a:t>Lots of Manual work</a:t>
            </a:r>
            <a:endParaRPr lang="zh-CN" altLang="en-US" dirty="0">
              <a:sym typeface="+mn-lt"/>
            </a:endParaRPr>
          </a:p>
        </p:txBody>
      </p:sp>
      <p:sp>
        <p:nvSpPr>
          <p:cNvPr id="18" name="TextBox 43">
            <a:extLst>
              <a:ext uri="{FF2B5EF4-FFF2-40B4-BE49-F238E27FC236}">
                <a16:creationId xmlns:a16="http://schemas.microsoft.com/office/drawing/2014/main" id="{42464CEA-472B-4F1B-BEED-56863CD21589}"/>
              </a:ext>
            </a:extLst>
          </p:cNvPr>
          <p:cNvSpPr txBox="1"/>
          <p:nvPr/>
        </p:nvSpPr>
        <p:spPr>
          <a:xfrm>
            <a:off x="7755427" y="3243464"/>
            <a:ext cx="1707691" cy="283219"/>
          </a:xfrm>
          <a:prstGeom prst="rect">
            <a:avLst/>
          </a:prstGeom>
          <a:noFill/>
        </p:spPr>
        <p:txBody>
          <a:bodyPr wrap="square" tIns="0" bIns="0" rtlCol="0" anchor="t">
            <a:spAutoFit/>
          </a:bodyPr>
          <a:lstStyle>
            <a:defPPr>
              <a:defRPr lang="en-US"/>
            </a:defPPr>
            <a:lvl1pPr>
              <a:lnSpc>
                <a:spcPct val="150000"/>
              </a:lnSpc>
              <a:defRPr sz="1400" b="1">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ym typeface="+mn-lt"/>
              </a:rPr>
              <a:t>Lack of validation</a:t>
            </a:r>
            <a:endParaRPr lang="zh-CN" altLang="en-US" dirty="0">
              <a:sym typeface="+mn-lt"/>
            </a:endParaRPr>
          </a:p>
        </p:txBody>
      </p:sp>
      <p:sp>
        <p:nvSpPr>
          <p:cNvPr id="20" name="TextBox 43">
            <a:extLst>
              <a:ext uri="{FF2B5EF4-FFF2-40B4-BE49-F238E27FC236}">
                <a16:creationId xmlns:a16="http://schemas.microsoft.com/office/drawing/2014/main" id="{8F99B4E1-4A72-4547-A682-8E0435440341}"/>
              </a:ext>
            </a:extLst>
          </p:cNvPr>
          <p:cNvSpPr txBox="1"/>
          <p:nvPr/>
        </p:nvSpPr>
        <p:spPr>
          <a:xfrm>
            <a:off x="7301122" y="4021663"/>
            <a:ext cx="782776" cy="283219"/>
          </a:xfrm>
          <a:prstGeom prst="rect">
            <a:avLst/>
          </a:prstGeom>
          <a:noFill/>
        </p:spPr>
        <p:txBody>
          <a:bodyPr wrap="square" tIns="0" bIns="0" rtlCol="0" anchor="t">
            <a:spAutoFit/>
          </a:bodyPr>
          <a:lstStyle>
            <a:defPPr>
              <a:defRPr lang="en-US"/>
            </a:defPPr>
            <a:lvl1pPr>
              <a:lnSpc>
                <a:spcPct val="150000"/>
              </a:lnSpc>
              <a:defRPr sz="1400" b="1">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ym typeface="+mn-lt"/>
              </a:rPr>
              <a:t>Boring</a:t>
            </a:r>
            <a:endParaRPr lang="zh-CN" altLang="en-US" dirty="0">
              <a:sym typeface="+mn-lt"/>
            </a:endParaRPr>
          </a:p>
        </p:txBody>
      </p:sp>
      <p:sp>
        <p:nvSpPr>
          <p:cNvPr id="22" name="TextBox 43">
            <a:extLst>
              <a:ext uri="{FF2B5EF4-FFF2-40B4-BE49-F238E27FC236}">
                <a16:creationId xmlns:a16="http://schemas.microsoft.com/office/drawing/2014/main" id="{39F6FA04-6BC8-4DDB-9589-37AA8557B27A}"/>
              </a:ext>
            </a:extLst>
          </p:cNvPr>
          <p:cNvSpPr txBox="1"/>
          <p:nvPr/>
        </p:nvSpPr>
        <p:spPr>
          <a:xfrm>
            <a:off x="8402420" y="4679324"/>
            <a:ext cx="1131994" cy="283219"/>
          </a:xfrm>
          <a:prstGeom prst="rect">
            <a:avLst/>
          </a:prstGeom>
          <a:noFill/>
        </p:spPr>
        <p:txBody>
          <a:bodyPr wrap="square" tIns="0" bIns="0" rtlCol="0" anchor="t">
            <a:spAutoFit/>
          </a:bodyPr>
          <a:lstStyle>
            <a:defPPr>
              <a:defRPr lang="en-US"/>
            </a:defPPr>
            <a:lvl1pPr>
              <a:lnSpc>
                <a:spcPct val="150000"/>
              </a:lnSpc>
              <a:defRPr sz="1400" b="1">
                <a:solidFill>
                  <a:srgbClr val="7030A0"/>
                </a:solidFill>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tx1"/>
                </a:solidFill>
                <a:sym typeface="+mn-lt"/>
              </a:rPr>
              <a:t>Extra work</a:t>
            </a:r>
            <a:endParaRPr lang="zh-CN" altLang="en-US" dirty="0">
              <a:solidFill>
                <a:schemeClr val="tx1"/>
              </a:solidFill>
              <a:sym typeface="+mn-lt"/>
            </a:endParaRPr>
          </a:p>
        </p:txBody>
      </p:sp>
      <p:pic>
        <p:nvPicPr>
          <p:cNvPr id="24" name="图形 23" descr="旋转的碟子 轮廓">
            <a:extLst>
              <a:ext uri="{FF2B5EF4-FFF2-40B4-BE49-F238E27FC236}">
                <a16:creationId xmlns:a16="http://schemas.microsoft.com/office/drawing/2014/main" id="{1368ED4D-7EE8-F04C-4F13-CC628C19F0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2587" y="4175183"/>
            <a:ext cx="1266079" cy="1266079"/>
          </a:xfrm>
          <a:prstGeom prst="rect">
            <a:avLst/>
          </a:prstGeom>
        </p:spPr>
      </p:pic>
      <p:pic>
        <p:nvPicPr>
          <p:cNvPr id="26" name="图形 25" descr="自行车与人 纯色填充">
            <a:extLst>
              <a:ext uri="{FF2B5EF4-FFF2-40B4-BE49-F238E27FC236}">
                <a16:creationId xmlns:a16="http://schemas.microsoft.com/office/drawing/2014/main" id="{2E6E110C-3719-02A1-710D-CCBBE0E616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1321" y="2043858"/>
            <a:ext cx="1266079" cy="1266079"/>
          </a:xfrm>
          <a:prstGeom prst="rect">
            <a:avLst/>
          </a:prstGeom>
        </p:spPr>
      </p:pic>
      <p:pic>
        <p:nvPicPr>
          <p:cNvPr id="28" name="图形 27" descr="陀螺 纯色填充">
            <a:extLst>
              <a:ext uri="{FF2B5EF4-FFF2-40B4-BE49-F238E27FC236}">
                <a16:creationId xmlns:a16="http://schemas.microsoft.com/office/drawing/2014/main" id="{CFFAF2DB-3612-2F15-9F45-333136E0A9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5210" y="3550575"/>
            <a:ext cx="1266079" cy="1266079"/>
          </a:xfrm>
          <a:prstGeom prst="rect">
            <a:avLst/>
          </a:prstGeom>
        </p:spPr>
      </p:pic>
      <p:pic>
        <p:nvPicPr>
          <p:cNvPr id="30" name="图形 29" descr="选中的剪贴板 纯色填充">
            <a:extLst>
              <a:ext uri="{FF2B5EF4-FFF2-40B4-BE49-F238E27FC236}">
                <a16:creationId xmlns:a16="http://schemas.microsoft.com/office/drawing/2014/main" id="{354B9A66-B87A-3C76-CCDD-C01F387497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47557" y="2731228"/>
            <a:ext cx="1266079" cy="1266079"/>
          </a:xfrm>
          <a:prstGeom prst="rect">
            <a:avLst/>
          </a:prstGeom>
        </p:spPr>
      </p:pic>
      <p:sp>
        <p:nvSpPr>
          <p:cNvPr id="3" name="文本框 5">
            <a:extLst>
              <a:ext uri="{FF2B5EF4-FFF2-40B4-BE49-F238E27FC236}">
                <a16:creationId xmlns:a16="http://schemas.microsoft.com/office/drawing/2014/main" id="{AACFAAA6-3A91-A2FD-46E6-053ADDCCC186}"/>
              </a:ext>
            </a:extLst>
          </p:cNvPr>
          <p:cNvSpPr txBox="1"/>
          <p:nvPr/>
        </p:nvSpPr>
        <p:spPr>
          <a:xfrm>
            <a:off x="6925153" y="2716567"/>
            <a:ext cx="1536970" cy="276999"/>
          </a:xfrm>
          <a:prstGeom prst="rect">
            <a:avLst/>
          </a:prstGeom>
          <a:noFill/>
        </p:spPr>
        <p:txBody>
          <a:bodyPr wrap="square">
            <a:spAutoFit/>
          </a:bodyPr>
          <a:lstStyle>
            <a:defPPr>
              <a:defRPr lang="en-US"/>
            </a:defPPr>
            <a:lvl1pPr>
              <a:defRPr sz="1200" b="1">
                <a:solidFill>
                  <a:schemeClr val="accent2"/>
                </a:solidFill>
                <a:latin typeface="Bahnschrift" panose="020B0502040204020203" pitchFamily="34" charset="0"/>
                <a:ea typeface="黑体"/>
              </a:defRPr>
            </a:lvl1pPr>
          </a:lstStyle>
          <a:p>
            <a:r>
              <a:rPr lang="en-US" altLang="zh-CN" dirty="0"/>
              <a:t>Copy</a:t>
            </a:r>
            <a:endParaRPr lang="zh-CN" altLang="en-US" dirty="0"/>
          </a:p>
        </p:txBody>
      </p:sp>
      <p:sp>
        <p:nvSpPr>
          <p:cNvPr id="5" name="文本框 18">
            <a:extLst>
              <a:ext uri="{FF2B5EF4-FFF2-40B4-BE49-F238E27FC236}">
                <a16:creationId xmlns:a16="http://schemas.microsoft.com/office/drawing/2014/main" id="{4FA8385D-0AE3-A1AB-0F47-79BF844CF438}"/>
              </a:ext>
            </a:extLst>
          </p:cNvPr>
          <p:cNvSpPr txBox="1"/>
          <p:nvPr/>
        </p:nvSpPr>
        <p:spPr>
          <a:xfrm>
            <a:off x="8600126" y="3465674"/>
            <a:ext cx="934288" cy="276999"/>
          </a:xfrm>
          <a:prstGeom prst="rect">
            <a:avLst/>
          </a:prstGeom>
          <a:noFill/>
        </p:spPr>
        <p:txBody>
          <a:bodyPr wrap="square">
            <a:spAutoFit/>
          </a:bodyPr>
          <a:lstStyle/>
          <a:p>
            <a:r>
              <a:rPr lang="en-US" altLang="zh-CN" sz="1200" b="1" dirty="0">
                <a:solidFill>
                  <a:schemeClr val="accent2"/>
                </a:solidFill>
                <a:latin typeface="Bahnschrift" panose="020B0502040204020203" pitchFamily="34" charset="0"/>
                <a:ea typeface="黑体"/>
              </a:rPr>
              <a:t>manually</a:t>
            </a:r>
            <a:endParaRPr lang="zh-CN" altLang="en-US" sz="1200" dirty="0"/>
          </a:p>
        </p:txBody>
      </p:sp>
      <p:sp>
        <p:nvSpPr>
          <p:cNvPr id="6" name="AutoShape 17">
            <a:extLst>
              <a:ext uri="{FF2B5EF4-FFF2-40B4-BE49-F238E27FC236}">
                <a16:creationId xmlns:a16="http://schemas.microsoft.com/office/drawing/2014/main" id="{A1A5B711-4955-2BEA-73F4-BF456963D57B}"/>
              </a:ext>
            </a:extLst>
          </p:cNvPr>
          <p:cNvSpPr/>
          <p:nvPr/>
        </p:nvSpPr>
        <p:spPr bwMode="auto">
          <a:xfrm>
            <a:off x="7409678" y="4312817"/>
            <a:ext cx="469897" cy="3031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800"/>
              </a:spcBef>
            </a:pPr>
            <a:r>
              <a:rPr lang="en-US" altLang="zh-CN" sz="1200" b="1" dirty="0">
                <a:solidFill>
                  <a:schemeClr val="accent2"/>
                </a:solidFill>
                <a:latin typeface="Bahnschrift" panose="020B0502040204020203" pitchFamily="34" charset="0"/>
                <a:ea typeface="黑体"/>
              </a:rPr>
              <a:t>enter</a:t>
            </a:r>
            <a:endParaRPr lang="es-ES" altLang="zh-CN" sz="1200" dirty="0">
              <a:latin typeface="Bahnschrift" panose="020B0502040204020203" pitchFamily="34" charset="0"/>
              <a:ea typeface="黑体"/>
            </a:endParaRPr>
          </a:p>
        </p:txBody>
      </p:sp>
      <p:sp>
        <p:nvSpPr>
          <p:cNvPr id="8" name="文本框 13">
            <a:extLst>
              <a:ext uri="{FF2B5EF4-FFF2-40B4-BE49-F238E27FC236}">
                <a16:creationId xmlns:a16="http://schemas.microsoft.com/office/drawing/2014/main" id="{1645FF86-24AA-EF93-55DC-49AE675AA8F8}"/>
              </a:ext>
            </a:extLst>
          </p:cNvPr>
          <p:cNvSpPr txBox="1"/>
          <p:nvPr/>
        </p:nvSpPr>
        <p:spPr>
          <a:xfrm>
            <a:off x="8600126" y="4909319"/>
            <a:ext cx="1253948" cy="276999"/>
          </a:xfrm>
          <a:prstGeom prst="rect">
            <a:avLst/>
          </a:prstGeom>
          <a:noFill/>
        </p:spPr>
        <p:txBody>
          <a:bodyPr wrap="square">
            <a:spAutoFit/>
          </a:bodyPr>
          <a:lstStyle/>
          <a:p>
            <a:r>
              <a:rPr lang="en-US" altLang="zh-CN" sz="1200" b="1" dirty="0">
                <a:solidFill>
                  <a:schemeClr val="accent2"/>
                </a:solidFill>
                <a:latin typeface="Bahnschrift" panose="020B0502040204020203" pitchFamily="34" charset="0"/>
                <a:ea typeface="黑体"/>
              </a:rPr>
              <a:t>additionally</a:t>
            </a:r>
            <a:endParaRPr lang="zh-CN" altLang="en-US" sz="1200" dirty="0"/>
          </a:p>
        </p:txBody>
      </p:sp>
      <p:sp>
        <p:nvSpPr>
          <p:cNvPr id="9" name="Rectangle 44">
            <a:extLst>
              <a:ext uri="{FF2B5EF4-FFF2-40B4-BE49-F238E27FC236}">
                <a16:creationId xmlns:a16="http://schemas.microsoft.com/office/drawing/2014/main" id="{D25FD813-CD54-B732-D7CA-C1FFB29BFB1E}"/>
              </a:ext>
            </a:extLst>
          </p:cNvPr>
          <p:cNvSpPr/>
          <p:nvPr/>
        </p:nvSpPr>
        <p:spPr>
          <a:xfrm>
            <a:off x="6835805" y="5735788"/>
            <a:ext cx="2496186" cy="369332"/>
          </a:xfrm>
          <a:prstGeom prst="rect">
            <a:avLst/>
          </a:prstGeom>
          <a:solidFill>
            <a:schemeClr val="bg2"/>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1800" b="1" u="none" strike="noStrike" dirty="0">
                <a:solidFill>
                  <a:schemeClr val="bg1"/>
                </a:solidFill>
                <a:effectLst/>
                <a:latin typeface="Bahnschrift" panose="020B0502040204020203" pitchFamily="34" charset="0"/>
              </a:rPr>
              <a:t>Feasibility</a:t>
            </a:r>
            <a:endParaRPr lang="en-US" dirty="0">
              <a:solidFill>
                <a:schemeClr val="bg1"/>
              </a:solidFill>
              <a:cs typeface="+mn-ea"/>
              <a:sym typeface="+mn-lt"/>
            </a:endParaRPr>
          </a:p>
        </p:txBody>
      </p:sp>
      <p:sp>
        <p:nvSpPr>
          <p:cNvPr id="10" name="Hexagon 48" descr="e7d195523061f1c03a90ee8e42cb24248e56383cd534985688F9F494128731F165EE95AB4B0C0A38076AAEA07667B1565C446FC45FF01DFB0E885BCDBDF3A284F3DB14DA61DD97F0BAB2E6C668FB4931E9A796289BAAC00412770D385B06F0DB63D7B50559E58145CCA680AA8E90D6DC673D2B5E436AA2CAC83B1CBDD11021E03F17FC35CB3FF0B2B8C9E9B03B82D466">
            <a:extLst>
              <a:ext uri="{FF2B5EF4-FFF2-40B4-BE49-F238E27FC236}">
                <a16:creationId xmlns:a16="http://schemas.microsoft.com/office/drawing/2014/main" id="{D0D65B29-C12D-9944-872D-C6D7333B4721}"/>
              </a:ext>
            </a:extLst>
          </p:cNvPr>
          <p:cNvSpPr/>
          <p:nvPr/>
        </p:nvSpPr>
        <p:spPr>
          <a:xfrm>
            <a:off x="9223495" y="5537244"/>
            <a:ext cx="896155" cy="723900"/>
          </a:xfrm>
          <a:prstGeom prst="hexagon">
            <a:avLst/>
          </a:prstGeom>
          <a:solidFill>
            <a:schemeClr val="bg2"/>
          </a:solidFill>
          <a:ln>
            <a:noFill/>
          </a:ln>
          <a:effectLst>
            <a:outerShdw blurRad="406400" dist="190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cs typeface="+mn-ea"/>
                <a:sym typeface="+mn-lt"/>
              </a:rPr>
              <a:t>&gt;&gt;&gt;</a:t>
            </a:r>
          </a:p>
        </p:txBody>
      </p:sp>
    </p:spTree>
    <p:extLst>
      <p:ext uri="{BB962C8B-B14F-4D97-AF65-F5344CB8AC3E}">
        <p14:creationId xmlns:p14="http://schemas.microsoft.com/office/powerpoint/2010/main" val="4146733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withEffect">
                                  <p:stCondLst>
                                    <p:cond delay="0"/>
                                  </p:stCondLst>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5"/>
                                        </p:tgtEl>
                                        <p:attrNameLst>
                                          <p:attrName>style.color</p:attrName>
                                        </p:attrNameLst>
                                      </p:cBhvr>
                                      <p:by>
                                        <p:hsl h="7200000" s="0" l="0"/>
                                      </p:by>
                                    </p:animClr>
                                    <p:animClr clrSpc="hsl" dir="cw">
                                      <p:cBhvr>
                                        <p:cTn id="17" dur="500" fill="hold"/>
                                        <p:tgtEl>
                                          <p:spTgt spid="5"/>
                                        </p:tgtEl>
                                        <p:attrNameLst>
                                          <p:attrName>fillcolor</p:attrName>
                                        </p:attrNameLst>
                                      </p:cBhvr>
                                      <p:by>
                                        <p:hsl h="7200000" s="0" l="0"/>
                                      </p:by>
                                    </p:animClr>
                                    <p:animClr clrSpc="hsl" dir="cw">
                                      <p:cBhvr>
                                        <p:cTn id="18" dur="500" fill="hold"/>
                                        <p:tgtEl>
                                          <p:spTgt spid="5"/>
                                        </p:tgtEl>
                                        <p:attrNameLst>
                                          <p:attrName>stroke.color</p:attrName>
                                        </p:attrNameLst>
                                      </p:cBhvr>
                                      <p:by>
                                        <p:hsl h="7200000" s="0" l="0"/>
                                      </p:by>
                                    </p:animClr>
                                    <p:set>
                                      <p:cBhvr>
                                        <p:cTn id="19" dur="500" fill="hold"/>
                                        <p:tgtEl>
                                          <p:spTgt spid="5"/>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8"/>
                                        </p:tgtEl>
                                        <p:attrNameLst>
                                          <p:attrName>style.color</p:attrName>
                                        </p:attrNameLst>
                                      </p:cBhvr>
                                      <p:by>
                                        <p:hsl h="7200000" s="0" l="0"/>
                                      </p:by>
                                    </p:animClr>
                                    <p:animClr clrSpc="hsl" dir="cw">
                                      <p:cBhvr>
                                        <p:cTn id="22" dur="500" fill="hold"/>
                                        <p:tgtEl>
                                          <p:spTgt spid="8"/>
                                        </p:tgtEl>
                                        <p:attrNameLst>
                                          <p:attrName>fillcolor</p:attrName>
                                        </p:attrNameLst>
                                      </p:cBhvr>
                                      <p:by>
                                        <p:hsl h="7200000" s="0" l="0"/>
                                      </p:by>
                                    </p:animClr>
                                    <p:animClr clrSpc="hsl" dir="cw">
                                      <p:cBhvr>
                                        <p:cTn id="23" dur="500" fill="hold"/>
                                        <p:tgtEl>
                                          <p:spTgt spid="8"/>
                                        </p:tgtEl>
                                        <p:attrNameLst>
                                          <p:attrName>stroke.color</p:attrName>
                                        </p:attrNameLst>
                                      </p:cBhvr>
                                      <p:by>
                                        <p:hsl h="7200000" s="0" l="0"/>
                                      </p:by>
                                    </p:animClr>
                                    <p:set>
                                      <p:cBhvr>
                                        <p:cTn id="24" dur="500" fill="hold"/>
                                        <p:tgtEl>
                                          <p:spTgt spid="8"/>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ppt_x</p:attrName>
                                        </p:attrNameLst>
                                      </p:cBhvr>
                                      <p:tavLst>
                                        <p:tav tm="0">
                                          <p:val>
                                            <p:strVal val="#ppt_x-#ppt_w*1.125000"/>
                                          </p:val>
                                        </p:tav>
                                        <p:tav tm="100000">
                                          <p:val>
                                            <p:strVal val="#ppt_x"/>
                                          </p:val>
                                        </p:tav>
                                      </p:tavLst>
                                    </p:anim>
                                    <p:animEffect transition="in" filter="wipe(right)">
                                      <p:cBhvr>
                                        <p:cTn id="30" dur="500"/>
                                        <p:tgtEl>
                                          <p:spTgt spid="10"/>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ppt_x</p:attrName>
                                        </p:attrNameLst>
                                      </p:cBhvr>
                                      <p:tavLst>
                                        <p:tav tm="0">
                                          <p:val>
                                            <p:strVal val="#ppt_x-#ppt_w*1.125000"/>
                                          </p:val>
                                        </p:tav>
                                        <p:tav tm="100000">
                                          <p:val>
                                            <p:strVal val="#ppt_x"/>
                                          </p:val>
                                        </p:tav>
                                      </p:tavLst>
                                    </p:anim>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22BE4EB7-1C1E-C297-EE04-4483980A088C}"/>
              </a:ext>
            </a:extLst>
          </p:cNvPr>
          <p:cNvSpPr/>
          <p:nvPr/>
        </p:nvSpPr>
        <p:spPr>
          <a:xfrm>
            <a:off x="8221491" y="5103530"/>
            <a:ext cx="3562348" cy="969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970"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5">
            <a:extLst>
              <a:ext uri="{FF2B5EF4-FFF2-40B4-BE49-F238E27FC236}">
                <a16:creationId xmlns:a16="http://schemas.microsoft.com/office/drawing/2014/main" id="{8381B54A-2AE4-BBD4-5E50-A063016326E6}"/>
              </a:ext>
            </a:extLst>
          </p:cNvPr>
          <p:cNvSpPr/>
          <p:nvPr/>
        </p:nvSpPr>
        <p:spPr>
          <a:xfrm>
            <a:off x="4406901" y="5116094"/>
            <a:ext cx="3562348" cy="969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970"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5">
            <a:extLst>
              <a:ext uri="{FF2B5EF4-FFF2-40B4-BE49-F238E27FC236}">
                <a16:creationId xmlns:a16="http://schemas.microsoft.com/office/drawing/2014/main" id="{85986CD5-9750-F3C3-CDB3-7B1BBDCC1E51}"/>
              </a:ext>
            </a:extLst>
          </p:cNvPr>
          <p:cNvSpPr/>
          <p:nvPr/>
        </p:nvSpPr>
        <p:spPr>
          <a:xfrm>
            <a:off x="609864" y="5116094"/>
            <a:ext cx="3562348" cy="969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970" dirty="0">
              <a:latin typeface="Arial" panose="020B0604020202020204" pitchFamily="34" charset="0"/>
              <a:ea typeface="微软雅黑" panose="020B0503020204020204" pitchFamily="34" charset="-122"/>
              <a:sym typeface="Arial" panose="020B0604020202020204" pitchFamily="34" charset="0"/>
            </a:endParaRPr>
          </a:p>
        </p:txBody>
      </p:sp>
      <p:sp>
        <p:nvSpPr>
          <p:cNvPr id="2" name="Title 1">
            <a:extLst>
              <a:ext uri="{FF2B5EF4-FFF2-40B4-BE49-F238E27FC236}">
                <a16:creationId xmlns:a16="http://schemas.microsoft.com/office/drawing/2014/main" id="{B6E4BD07-2B0A-02A2-B465-A71D726CF21D}"/>
              </a:ext>
            </a:extLst>
          </p:cNvPr>
          <p:cNvSpPr>
            <a:spLocks noGrp="1"/>
          </p:cNvSpPr>
          <p:nvPr>
            <p:ph type="title"/>
          </p:nvPr>
        </p:nvSpPr>
        <p:spPr>
          <a:xfrm>
            <a:off x="604837" y="311086"/>
            <a:ext cx="10124771" cy="1065278"/>
          </a:xfrm>
        </p:spPr>
        <p:txBody>
          <a:bodyPr/>
          <a:lstStyle/>
          <a:p>
            <a:r>
              <a:rPr lang="en-US" altLang="zh-CN" dirty="0"/>
              <a:t>What is </a:t>
            </a:r>
            <a:r>
              <a:rPr lang="en-GB" altLang="zh-CN" dirty="0"/>
              <a:t>the </a:t>
            </a:r>
            <a:r>
              <a:rPr lang="en-US" altLang="zh-CN" dirty="0"/>
              <a:t>TDM Automation tool?</a:t>
            </a:r>
            <a:endParaRPr lang="en-GB" dirty="0"/>
          </a:p>
        </p:txBody>
      </p:sp>
      <p:sp>
        <p:nvSpPr>
          <p:cNvPr id="3" name="Content Placeholder 2">
            <a:extLst>
              <a:ext uri="{FF2B5EF4-FFF2-40B4-BE49-F238E27FC236}">
                <a16:creationId xmlns:a16="http://schemas.microsoft.com/office/drawing/2014/main" id="{2EB5036C-64CC-E093-611E-05CBEC90081B}"/>
              </a:ext>
            </a:extLst>
          </p:cNvPr>
          <p:cNvSpPr>
            <a:spLocks noGrp="1"/>
          </p:cNvSpPr>
          <p:nvPr>
            <p:ph idx="1"/>
          </p:nvPr>
        </p:nvSpPr>
        <p:spPr>
          <a:xfrm>
            <a:off x="812739" y="5215309"/>
            <a:ext cx="3562349" cy="355738"/>
          </a:xfrm>
        </p:spPr>
        <p:txBody>
          <a:bodyPr vert="horz" lIns="0" tIns="0" rIns="0" bIns="0" rtlCol="0" anchor="t" anchorCtr="0">
            <a:noAutofit/>
          </a:bodyPr>
          <a:lstStyle/>
          <a:p>
            <a:r>
              <a:rPr lang="en-US" altLang="zh-CN" dirty="0">
                <a:solidFill>
                  <a:schemeClr val="bg1"/>
                </a:solidFill>
              </a:rPr>
              <a:t>Automation</a:t>
            </a:r>
            <a:endParaRPr lang="en-GB" dirty="0">
              <a:solidFill>
                <a:schemeClr val="bg1"/>
              </a:solidFill>
            </a:endParaRPr>
          </a:p>
        </p:txBody>
      </p:sp>
      <p:sp>
        <p:nvSpPr>
          <p:cNvPr id="5" name="Slide Number Placeholder 4">
            <a:extLst>
              <a:ext uri="{FF2B5EF4-FFF2-40B4-BE49-F238E27FC236}">
                <a16:creationId xmlns:a16="http://schemas.microsoft.com/office/drawing/2014/main" id="{48C730C5-EB7D-667D-21A6-E3C771689C4A}"/>
              </a:ext>
            </a:extLst>
          </p:cNvPr>
          <p:cNvSpPr>
            <a:spLocks noGrp="1"/>
          </p:cNvSpPr>
          <p:nvPr>
            <p:ph type="sldNum" sz="quarter" idx="12"/>
          </p:nvPr>
        </p:nvSpPr>
        <p:spPr/>
        <p:txBody>
          <a:bodyPr/>
          <a:lstStyle/>
          <a:p>
            <a:fld id="{03CB0E19-F4C8-4F98-96D2-CE1ECDE59975}" type="slidenum">
              <a:rPr lang="en-GB" smtClean="0"/>
              <a:t>7</a:t>
            </a:fld>
            <a:endParaRPr lang="en-GB"/>
          </a:p>
        </p:txBody>
      </p:sp>
      <p:sp>
        <p:nvSpPr>
          <p:cNvPr id="7" name="Text Placeholder 6">
            <a:extLst>
              <a:ext uri="{FF2B5EF4-FFF2-40B4-BE49-F238E27FC236}">
                <a16:creationId xmlns:a16="http://schemas.microsoft.com/office/drawing/2014/main" id="{9CBE9045-B2EA-E6E2-22F9-B5849C222715}"/>
              </a:ext>
            </a:extLst>
          </p:cNvPr>
          <p:cNvSpPr>
            <a:spLocks noGrp="1"/>
          </p:cNvSpPr>
          <p:nvPr>
            <p:ph type="body" sz="quarter" idx="17"/>
          </p:nvPr>
        </p:nvSpPr>
        <p:spPr>
          <a:xfrm>
            <a:off x="764083" y="5568706"/>
            <a:ext cx="3403104" cy="692412"/>
          </a:xfrm>
        </p:spPr>
        <p:txBody>
          <a:bodyPr/>
          <a:lstStyle/>
          <a:p>
            <a:pPr marL="171450" indent="-171450">
              <a:buFont typeface="Arial" panose="020B0604020202020204" pitchFamily="34" charset="0"/>
              <a:buChar char="•"/>
            </a:pPr>
            <a:r>
              <a:rPr lang="en-US" dirty="0">
                <a:solidFill>
                  <a:schemeClr val="bg1"/>
                </a:solidFill>
              </a:rPr>
              <a:t>Extract TDM information from protocol automatically</a:t>
            </a:r>
          </a:p>
          <a:p>
            <a:pPr marL="171450" indent="-171450">
              <a:buFont typeface="Arial" panose="020B0604020202020204" pitchFamily="34" charset="0"/>
              <a:buChar char="•"/>
            </a:pPr>
            <a:r>
              <a:rPr lang="en-US" altLang="zh-CN" dirty="0">
                <a:solidFill>
                  <a:schemeClr val="bg1"/>
                </a:solidFill>
              </a:rPr>
              <a:t>Significantly improve work efficient.</a:t>
            </a:r>
            <a:endParaRPr lang="en-GB" altLang="zh-CN" dirty="0">
              <a:solidFill>
                <a:schemeClr val="bg1"/>
              </a:solidFill>
            </a:endParaRPr>
          </a:p>
          <a:p>
            <a:endParaRPr lang="en-GB" dirty="0">
              <a:solidFill>
                <a:schemeClr val="bg1"/>
              </a:solidFill>
            </a:endParaRPr>
          </a:p>
        </p:txBody>
      </p:sp>
      <p:sp>
        <p:nvSpPr>
          <p:cNvPr id="8" name="Content Placeholder 7">
            <a:extLst>
              <a:ext uri="{FF2B5EF4-FFF2-40B4-BE49-F238E27FC236}">
                <a16:creationId xmlns:a16="http://schemas.microsoft.com/office/drawing/2014/main" id="{8C693CB9-A638-47E5-EA9E-DF1CE790F53B}"/>
              </a:ext>
            </a:extLst>
          </p:cNvPr>
          <p:cNvSpPr>
            <a:spLocks noGrp="1"/>
          </p:cNvSpPr>
          <p:nvPr>
            <p:ph idx="18"/>
          </p:nvPr>
        </p:nvSpPr>
        <p:spPr>
          <a:xfrm>
            <a:off x="4609775" y="5232540"/>
            <a:ext cx="3562349" cy="355738"/>
          </a:xfrm>
        </p:spPr>
        <p:txBody>
          <a:bodyPr vert="horz" lIns="0" tIns="0" rIns="0" bIns="0" rtlCol="0" anchor="t" anchorCtr="0">
            <a:noAutofit/>
          </a:bodyPr>
          <a:lstStyle/>
          <a:p>
            <a:r>
              <a:rPr lang="en-US" altLang="zh-CN" dirty="0">
                <a:solidFill>
                  <a:schemeClr val="bg1"/>
                </a:solidFill>
              </a:rPr>
              <a:t>User-friendly</a:t>
            </a:r>
            <a:endParaRPr lang="en-GB" dirty="0">
              <a:solidFill>
                <a:schemeClr val="bg1"/>
              </a:solidFill>
            </a:endParaRPr>
          </a:p>
        </p:txBody>
      </p:sp>
      <p:sp>
        <p:nvSpPr>
          <p:cNvPr id="11" name="Content Placeholder 10">
            <a:extLst>
              <a:ext uri="{FF2B5EF4-FFF2-40B4-BE49-F238E27FC236}">
                <a16:creationId xmlns:a16="http://schemas.microsoft.com/office/drawing/2014/main" id="{F9891552-F3D8-84B9-11AF-9147C0C5C2BF}"/>
              </a:ext>
            </a:extLst>
          </p:cNvPr>
          <p:cNvSpPr>
            <a:spLocks noGrp="1"/>
          </p:cNvSpPr>
          <p:nvPr>
            <p:ph idx="21"/>
          </p:nvPr>
        </p:nvSpPr>
        <p:spPr>
          <a:xfrm>
            <a:off x="8448546" y="5215309"/>
            <a:ext cx="3562349" cy="355738"/>
          </a:xfrm>
        </p:spPr>
        <p:txBody>
          <a:bodyPr vert="horz" lIns="0" tIns="0" rIns="0" bIns="0" rtlCol="0" anchor="t" anchorCtr="0">
            <a:noAutofit/>
          </a:bodyPr>
          <a:lstStyle/>
          <a:p>
            <a:r>
              <a:rPr lang="en-US" altLang="zh-CN" dirty="0">
                <a:solidFill>
                  <a:schemeClr val="bg1"/>
                </a:solidFill>
              </a:rPr>
              <a:t>Quality control</a:t>
            </a:r>
            <a:endParaRPr lang="en-GB" dirty="0">
              <a:solidFill>
                <a:schemeClr val="bg1"/>
              </a:solidFill>
            </a:endParaRPr>
          </a:p>
        </p:txBody>
      </p:sp>
      <p:sp>
        <p:nvSpPr>
          <p:cNvPr id="9" name="文本框 8">
            <a:extLst>
              <a:ext uri="{FF2B5EF4-FFF2-40B4-BE49-F238E27FC236}">
                <a16:creationId xmlns:a16="http://schemas.microsoft.com/office/drawing/2014/main" id="{7D4E7654-8347-3C88-4435-885F0B688D00}"/>
              </a:ext>
            </a:extLst>
          </p:cNvPr>
          <p:cNvSpPr txBox="1"/>
          <p:nvPr/>
        </p:nvSpPr>
        <p:spPr>
          <a:xfrm>
            <a:off x="604837" y="1081621"/>
            <a:ext cx="10036726" cy="969496"/>
          </a:xfrm>
          <a:prstGeom prst="rect">
            <a:avLst/>
          </a:prstGeom>
        </p:spPr>
        <p:txBody>
          <a:bodyPr vert="horz" lIns="0" tIns="0" rIns="0" bIns="0" rtlCol="0" anchor="t" anchorCtr="0">
            <a:noAutofit/>
          </a:bodyPr>
          <a:lstStyle>
            <a:lvl1pPr indent="0">
              <a:lnSpc>
                <a:spcPct val="95000"/>
              </a:lnSpc>
              <a:spcBef>
                <a:spcPts val="1000"/>
              </a:spcBef>
              <a:buFontTx/>
              <a:buNone/>
              <a:defRPr sz="2000" b="1">
                <a:solidFill>
                  <a:srgbClr val="0460A9"/>
                </a:solidFill>
                <a:latin typeface="Amasis MT Pro" panose="02040504050005020304" pitchFamily="18" charset="0"/>
              </a:defRPr>
            </a:lvl1pPr>
            <a:lvl2pPr marL="0" indent="0">
              <a:lnSpc>
                <a:spcPct val="95000"/>
              </a:lnSpc>
              <a:spcBef>
                <a:spcPts val="700"/>
              </a:spcBef>
              <a:buFontTx/>
              <a:buNone/>
              <a:defRPr sz="2000"/>
            </a:lvl2pPr>
            <a:lvl3pPr marL="216000" indent="-216000">
              <a:lnSpc>
                <a:spcPct val="95000"/>
              </a:lnSpc>
              <a:spcBef>
                <a:spcPts val="600"/>
              </a:spcBef>
              <a:buClr>
                <a:srgbClr val="0460A9"/>
              </a:buClr>
              <a:buFont typeface="Ping LCG Medium" pitchFamily="50" charset="0"/>
              <a:buChar char="•"/>
              <a:defRPr sz="2000"/>
            </a:lvl3pPr>
            <a:lvl4pPr marL="490538" indent="-268288">
              <a:lnSpc>
                <a:spcPct val="95000"/>
              </a:lnSpc>
              <a:spcBef>
                <a:spcPts val="600"/>
              </a:spcBef>
              <a:buClr>
                <a:srgbClr val="0460A9"/>
              </a:buClr>
              <a:buFont typeface="Arial" panose="020B0604020202020204" pitchFamily="34" charset="0"/>
              <a:buChar char="–"/>
            </a:lvl4pPr>
            <a:lvl5pPr marL="773113" indent="-277813">
              <a:lnSpc>
                <a:spcPct val="95000"/>
              </a:lnSpc>
              <a:spcBef>
                <a:spcPts val="600"/>
              </a:spcBef>
              <a:buClr>
                <a:srgbClr val="0460A9"/>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TDM Automation tool is a rule-based information extraction tool which can create Trial Design Model (TDM) Excel for business use.</a:t>
            </a:r>
          </a:p>
        </p:txBody>
      </p:sp>
      <p:sp>
        <p:nvSpPr>
          <p:cNvPr id="25" name="Text Placeholder 6">
            <a:extLst>
              <a:ext uri="{FF2B5EF4-FFF2-40B4-BE49-F238E27FC236}">
                <a16:creationId xmlns:a16="http://schemas.microsoft.com/office/drawing/2014/main" id="{2CE31C36-9D50-CA30-822F-74E46BFFD70A}"/>
              </a:ext>
            </a:extLst>
          </p:cNvPr>
          <p:cNvSpPr txBox="1">
            <a:spLocks/>
          </p:cNvSpPr>
          <p:nvPr/>
        </p:nvSpPr>
        <p:spPr>
          <a:xfrm>
            <a:off x="4627330" y="5568706"/>
            <a:ext cx="3562349" cy="692412"/>
          </a:xfrm>
          <a:prstGeom prst="rect">
            <a:avLst/>
          </a:prstGeom>
        </p:spPr>
        <p:txBody>
          <a:bodyPr vert="horz" lIns="0" tIns="0" rIns="0" bIns="0" rtlCol="0" anchor="t" anchorCtr="0">
            <a:noAutofit/>
          </a:bodyPr>
          <a:lstStyle>
            <a:lvl1pPr marL="171450" indent="-171450">
              <a:lnSpc>
                <a:spcPct val="100000"/>
              </a:lnSpc>
              <a:spcBef>
                <a:spcPts val="0"/>
              </a:spcBef>
              <a:buFont typeface="Arial" panose="020B0604020202020204" pitchFamily="34" charset="0"/>
              <a:buChar char="•"/>
              <a:defRPr sz="1000" b="1">
                <a:solidFill>
                  <a:schemeClr val="bg1"/>
                </a:solidFill>
              </a:defRPr>
            </a:lvl1pPr>
            <a:lvl2pPr marL="0" indent="0">
              <a:lnSpc>
                <a:spcPct val="100000"/>
              </a:lnSpc>
              <a:spcBef>
                <a:spcPts val="0"/>
              </a:spcBef>
              <a:buFontTx/>
              <a:buNone/>
              <a:defRPr sz="1000"/>
            </a:lvl2pPr>
            <a:lvl3pPr marL="216000" indent="-216000">
              <a:lnSpc>
                <a:spcPct val="95000"/>
              </a:lnSpc>
              <a:spcBef>
                <a:spcPts val="600"/>
              </a:spcBef>
              <a:buClr>
                <a:srgbClr val="0460A9"/>
              </a:buClr>
              <a:buFont typeface="Ping LCG Medium" pitchFamily="50" charset="0"/>
              <a:buChar char="•"/>
              <a:defRPr sz="2000"/>
            </a:lvl3pPr>
            <a:lvl4pPr marL="490538" indent="-268288">
              <a:lnSpc>
                <a:spcPct val="95000"/>
              </a:lnSpc>
              <a:spcBef>
                <a:spcPts val="600"/>
              </a:spcBef>
              <a:buClr>
                <a:srgbClr val="0460A9"/>
              </a:buClr>
              <a:buFont typeface="Arial" panose="020B0604020202020204" pitchFamily="34" charset="0"/>
              <a:buChar char="–"/>
            </a:lvl4pPr>
            <a:lvl5pPr marL="773113" indent="-277813">
              <a:lnSpc>
                <a:spcPct val="95000"/>
              </a:lnSpc>
              <a:spcBef>
                <a:spcPts val="600"/>
              </a:spcBef>
              <a:buClr>
                <a:srgbClr val="0460A9"/>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One-click</a:t>
            </a:r>
          </a:p>
          <a:p>
            <a:r>
              <a:rPr lang="en-US" dirty="0"/>
              <a:t>Only protocol required</a:t>
            </a:r>
          </a:p>
          <a:p>
            <a:r>
              <a:rPr lang="en-US" altLang="zh-CN" dirty="0"/>
              <a:t>Easy for user manually review</a:t>
            </a:r>
            <a:endParaRPr lang="en-GB" dirty="0"/>
          </a:p>
        </p:txBody>
      </p:sp>
      <p:sp>
        <p:nvSpPr>
          <p:cNvPr id="26" name="Text Placeholder 6">
            <a:extLst>
              <a:ext uri="{FF2B5EF4-FFF2-40B4-BE49-F238E27FC236}">
                <a16:creationId xmlns:a16="http://schemas.microsoft.com/office/drawing/2014/main" id="{E49653DB-08F8-E959-DBEF-CFB226C78427}"/>
              </a:ext>
            </a:extLst>
          </p:cNvPr>
          <p:cNvSpPr txBox="1">
            <a:spLocks/>
          </p:cNvSpPr>
          <p:nvPr/>
        </p:nvSpPr>
        <p:spPr>
          <a:xfrm>
            <a:off x="8484671" y="5568706"/>
            <a:ext cx="3158690" cy="37895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Tx/>
              <a:buNone/>
              <a:defRPr sz="1000" b="1"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altLang="zh-CN" dirty="0">
                <a:solidFill>
                  <a:schemeClr val="bg1"/>
                </a:solidFill>
              </a:rPr>
              <a:t>Standardize TSVAL</a:t>
            </a:r>
          </a:p>
          <a:p>
            <a:pPr marL="171450" indent="-171450">
              <a:buFont typeface="Arial" panose="020B0604020202020204" pitchFamily="34" charset="0"/>
              <a:buChar char="•"/>
            </a:pPr>
            <a:r>
              <a:rPr lang="en-US" altLang="zh-CN" dirty="0">
                <a:solidFill>
                  <a:schemeClr val="bg1"/>
                </a:solidFill>
              </a:rPr>
              <a:t>Check length of I/E, etc.</a:t>
            </a:r>
          </a:p>
          <a:p>
            <a:endParaRPr lang="en-GB" dirty="0">
              <a:solidFill>
                <a:schemeClr val="bg1"/>
              </a:solidFill>
            </a:endParaRPr>
          </a:p>
        </p:txBody>
      </p:sp>
      <p:pic>
        <p:nvPicPr>
          <p:cNvPr id="30" name="图片占位符 29" descr="使用数字笔和平板电脑的人">
            <a:extLst>
              <a:ext uri="{FF2B5EF4-FFF2-40B4-BE49-F238E27FC236}">
                <a16:creationId xmlns:a16="http://schemas.microsoft.com/office/drawing/2014/main" id="{1C88B3CA-94CD-E794-3659-21F5DB49B43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786" r="12786"/>
          <a:stretch>
            <a:fillRect/>
          </a:stretch>
        </p:blipFill>
        <p:spPr>
          <a:xfrm>
            <a:off x="4395962" y="1925219"/>
            <a:ext cx="3562349" cy="3190875"/>
          </a:xfrm>
        </p:spPr>
      </p:pic>
      <p:pic>
        <p:nvPicPr>
          <p:cNvPr id="38" name="图片占位符 37" descr="照亮手电筒检查钢筒的男工程师">
            <a:extLst>
              <a:ext uri="{FF2B5EF4-FFF2-40B4-BE49-F238E27FC236}">
                <a16:creationId xmlns:a16="http://schemas.microsoft.com/office/drawing/2014/main" id="{86464130-D356-C372-1736-E7D632A22A53}"/>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12795" r="12795"/>
          <a:stretch>
            <a:fillRect/>
          </a:stretch>
        </p:blipFill>
        <p:spPr>
          <a:xfrm>
            <a:off x="8221491" y="1912655"/>
            <a:ext cx="3562349" cy="3190875"/>
          </a:xfrm>
        </p:spPr>
      </p:pic>
      <p:pic>
        <p:nvPicPr>
          <p:cNvPr id="13" name="Picture Placeholder 12" descr="A group of robots in a factory&#10;&#10;Description automatically generated">
            <a:extLst>
              <a:ext uri="{FF2B5EF4-FFF2-40B4-BE49-F238E27FC236}">
                <a16:creationId xmlns:a16="http://schemas.microsoft.com/office/drawing/2014/main" id="{44020E44-BCF6-D444-EECD-DBBAF5ACBDB5}"/>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15112" r="15112"/>
          <a:stretch>
            <a:fillRect/>
          </a:stretch>
        </p:blipFill>
        <p:spPr>
          <a:xfrm>
            <a:off x="609864" y="1925219"/>
            <a:ext cx="3562349" cy="3190875"/>
          </a:xfrm>
        </p:spPr>
      </p:pic>
    </p:spTree>
    <p:extLst>
      <p:ext uri="{BB962C8B-B14F-4D97-AF65-F5344CB8AC3E}">
        <p14:creationId xmlns:p14="http://schemas.microsoft.com/office/powerpoint/2010/main" val="304417030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17" descr="准备织机的双手特写">
            <a:extLst>
              <a:ext uri="{FF2B5EF4-FFF2-40B4-BE49-F238E27FC236}">
                <a16:creationId xmlns:a16="http://schemas.microsoft.com/office/drawing/2014/main" id="{7520594A-1D1D-3046-B807-D609D3B3E762}"/>
              </a:ext>
            </a:extLst>
          </p:cNvPr>
          <p:cNvPicPr>
            <a:picLocks noChangeAspect="1"/>
          </p:cNvPicPr>
          <p:nvPr/>
        </p:nvPicPr>
        <p:blipFill>
          <a:blip r:embed="rId2">
            <a:extLst>
              <a:ext uri="{28A0092B-C50C-407E-A947-70E740481C1C}">
                <a14:useLocalDpi xmlns:a14="http://schemas.microsoft.com/office/drawing/2010/main" val="0"/>
              </a:ext>
            </a:extLst>
          </a:blip>
          <a:srcRect t="22831" b="22831"/>
          <a:stretch>
            <a:fillRect/>
          </a:stretch>
        </p:blipFill>
        <p:spPr>
          <a:xfrm>
            <a:off x="542484" y="554124"/>
            <a:ext cx="11107032" cy="4600032"/>
          </a:xfrm>
          <a:prstGeom prst="rect">
            <a:avLst/>
          </a:prstGeom>
        </p:spPr>
      </p:pic>
      <p:sp>
        <p:nvSpPr>
          <p:cNvPr id="2" name="Title 1">
            <a:extLst>
              <a:ext uri="{FF2B5EF4-FFF2-40B4-BE49-F238E27FC236}">
                <a16:creationId xmlns:a16="http://schemas.microsoft.com/office/drawing/2014/main" id="{4AAA744A-35C8-445E-235C-3D66ADC3DA88}"/>
              </a:ext>
            </a:extLst>
          </p:cNvPr>
          <p:cNvSpPr>
            <a:spLocks noGrp="1"/>
          </p:cNvSpPr>
          <p:nvPr>
            <p:ph type="ctrTitle"/>
          </p:nvPr>
        </p:nvSpPr>
        <p:spPr>
          <a:xfrm>
            <a:off x="1533838" y="5154156"/>
            <a:ext cx="6935914" cy="1145401"/>
          </a:xfrm>
        </p:spPr>
        <p:txBody>
          <a:bodyPr/>
          <a:lstStyle/>
          <a:p>
            <a:r>
              <a:rPr lang="en-GB" altLang="zh-CN" sz="5400" dirty="0">
                <a:ea typeface="黑体"/>
              </a:rPr>
              <a:t>Tool development</a:t>
            </a:r>
          </a:p>
        </p:txBody>
      </p:sp>
      <p:sp>
        <p:nvSpPr>
          <p:cNvPr id="5" name="Slide Number Placeholder 4">
            <a:extLst>
              <a:ext uri="{FF2B5EF4-FFF2-40B4-BE49-F238E27FC236}">
                <a16:creationId xmlns:a16="http://schemas.microsoft.com/office/drawing/2014/main" id="{7A49ED30-51FF-3D92-460A-CC166FE83DA6}"/>
              </a:ext>
            </a:extLst>
          </p:cNvPr>
          <p:cNvSpPr>
            <a:spLocks noGrp="1"/>
          </p:cNvSpPr>
          <p:nvPr>
            <p:ph type="sldNum" sz="quarter" idx="12"/>
          </p:nvPr>
        </p:nvSpPr>
        <p:spPr/>
        <p:txBody>
          <a:bodyPr/>
          <a:lstStyle/>
          <a:p>
            <a:fld id="{03CB0E19-F4C8-4F98-96D2-CE1ECDE59975}" type="slidenum">
              <a:rPr lang="en-GB" smtClean="0"/>
              <a:t>8</a:t>
            </a:fld>
            <a:endParaRPr lang="en-GB"/>
          </a:p>
        </p:txBody>
      </p:sp>
    </p:spTree>
    <p:extLst>
      <p:ext uri="{BB962C8B-B14F-4D97-AF65-F5344CB8AC3E}">
        <p14:creationId xmlns:p14="http://schemas.microsoft.com/office/powerpoint/2010/main" val="35839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2A59F24D-47A4-B0AA-3396-5CA2FFD98AC6}"/>
              </a:ext>
            </a:extLst>
          </p:cNvPr>
          <p:cNvSpPr/>
          <p:nvPr/>
        </p:nvSpPr>
        <p:spPr>
          <a:xfrm>
            <a:off x="7935517" y="661078"/>
            <a:ext cx="2209970" cy="717997"/>
          </a:xfrm>
          <a:prstGeom prst="roundRect">
            <a:avLst>
              <a:gd name="adj" fmla="val 31476"/>
            </a:avLst>
          </a:prstGeom>
          <a:solidFill>
            <a:srgbClr val="2185D0"/>
          </a:solidFill>
          <a:ln>
            <a:noFill/>
          </a:ln>
          <a:effectLst>
            <a:outerShdw blurRad="1219200" dist="317500" dir="2700000" algn="tl" rotWithShape="0">
              <a:schemeClr val="accent1">
                <a:lumMod val="5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2" name="Title 1">
            <a:extLst>
              <a:ext uri="{FF2B5EF4-FFF2-40B4-BE49-F238E27FC236}">
                <a16:creationId xmlns:a16="http://schemas.microsoft.com/office/drawing/2014/main" id="{E9FC44E7-395D-3902-D70B-37FA91273A20}"/>
              </a:ext>
            </a:extLst>
          </p:cNvPr>
          <p:cNvSpPr>
            <a:spLocks noGrp="1"/>
          </p:cNvSpPr>
          <p:nvPr>
            <p:ph type="title"/>
          </p:nvPr>
        </p:nvSpPr>
        <p:spPr>
          <a:xfrm>
            <a:off x="604838" y="311086"/>
            <a:ext cx="6048511" cy="554138"/>
          </a:xfrm>
        </p:spPr>
        <p:txBody>
          <a:bodyPr/>
          <a:lstStyle/>
          <a:p>
            <a:r>
              <a:rPr lang="en-GB" dirty="0"/>
              <a:t>Tool structure</a:t>
            </a:r>
          </a:p>
        </p:txBody>
      </p:sp>
      <p:sp>
        <p:nvSpPr>
          <p:cNvPr id="3" name="Content Placeholder 2">
            <a:extLst>
              <a:ext uri="{FF2B5EF4-FFF2-40B4-BE49-F238E27FC236}">
                <a16:creationId xmlns:a16="http://schemas.microsoft.com/office/drawing/2014/main" id="{AEFB0645-982B-B2EC-C50D-E9F1B28E3EDA}"/>
              </a:ext>
            </a:extLst>
          </p:cNvPr>
          <p:cNvSpPr>
            <a:spLocks noGrp="1"/>
          </p:cNvSpPr>
          <p:nvPr>
            <p:ph idx="1"/>
          </p:nvPr>
        </p:nvSpPr>
        <p:spPr>
          <a:xfrm>
            <a:off x="8025298" y="865224"/>
            <a:ext cx="2712476" cy="1224322"/>
          </a:xfrm>
        </p:spPr>
        <p:txBody>
          <a:bodyPr/>
          <a:lstStyle/>
          <a:p>
            <a:pPr marL="342900" indent="-342900">
              <a:buFont typeface="Arial" panose="020B0604020202020204" pitchFamily="34" charset="0"/>
              <a:buChar char="•"/>
            </a:pPr>
            <a:r>
              <a:rPr lang="en-US" altLang="zh-CN" dirty="0">
                <a:solidFill>
                  <a:schemeClr val="bg1"/>
                </a:solidFill>
                <a:latin typeface="Amasis MT Pro" panose="02040504050005020304" pitchFamily="18" charset="0"/>
              </a:rPr>
              <a:t>Instruction</a:t>
            </a:r>
            <a:endParaRPr lang="en-GB" dirty="0">
              <a:solidFill>
                <a:schemeClr val="bg1"/>
              </a:solidFill>
              <a:latin typeface="Amasis MT Pro" panose="02040504050005020304" pitchFamily="18" charset="0"/>
            </a:endParaRPr>
          </a:p>
        </p:txBody>
      </p:sp>
      <p:sp>
        <p:nvSpPr>
          <p:cNvPr id="5" name="Slide Number Placeholder 4">
            <a:extLst>
              <a:ext uri="{FF2B5EF4-FFF2-40B4-BE49-F238E27FC236}">
                <a16:creationId xmlns:a16="http://schemas.microsoft.com/office/drawing/2014/main" id="{5EA2E54A-D405-519D-C982-B775B002D763}"/>
              </a:ext>
            </a:extLst>
          </p:cNvPr>
          <p:cNvSpPr>
            <a:spLocks noGrp="1"/>
          </p:cNvSpPr>
          <p:nvPr>
            <p:ph type="sldNum" sz="quarter" idx="12"/>
          </p:nvPr>
        </p:nvSpPr>
        <p:spPr/>
        <p:txBody>
          <a:bodyPr/>
          <a:lstStyle/>
          <a:p>
            <a:fld id="{03CB0E19-F4C8-4F98-96D2-CE1ECDE59975}" type="slidenum">
              <a:rPr lang="en-GB" smtClean="0"/>
              <a:t>9</a:t>
            </a:fld>
            <a:endParaRPr lang="en-GB"/>
          </a:p>
        </p:txBody>
      </p:sp>
      <p:sp>
        <p:nvSpPr>
          <p:cNvPr id="22" name="Content Placeholder 2">
            <a:extLst>
              <a:ext uri="{FF2B5EF4-FFF2-40B4-BE49-F238E27FC236}">
                <a16:creationId xmlns:a16="http://schemas.microsoft.com/office/drawing/2014/main" id="{AEFB0645-982B-B2EC-C50D-E9F1B28E3EDA}"/>
              </a:ext>
            </a:extLst>
          </p:cNvPr>
          <p:cNvSpPr txBox="1">
            <a:spLocks/>
          </p:cNvSpPr>
          <p:nvPr/>
        </p:nvSpPr>
        <p:spPr>
          <a:xfrm>
            <a:off x="604838" y="1476307"/>
            <a:ext cx="5465762" cy="355738"/>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400" rtl="0" eaLnBrk="1" latinLnBrk="0" hangingPunct="1">
              <a:lnSpc>
                <a:spcPct val="95000"/>
              </a:lnSpc>
              <a:spcBef>
                <a:spcPts val="700"/>
              </a:spcBef>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矩形 5">
            <a:extLst>
              <a:ext uri="{FF2B5EF4-FFF2-40B4-BE49-F238E27FC236}">
                <a16:creationId xmlns:a16="http://schemas.microsoft.com/office/drawing/2014/main" id="{54BB7F1E-4910-01CE-51B5-46462F9F1296}"/>
              </a:ext>
            </a:extLst>
          </p:cNvPr>
          <p:cNvSpPr/>
          <p:nvPr/>
        </p:nvSpPr>
        <p:spPr>
          <a:xfrm>
            <a:off x="1446677" y="2443128"/>
            <a:ext cx="1058398" cy="276225"/>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505C1237-C609-5C5F-D6A1-D732EF38CC7B}"/>
              </a:ext>
            </a:extLst>
          </p:cNvPr>
          <p:cNvSpPr/>
          <p:nvPr/>
        </p:nvSpPr>
        <p:spPr>
          <a:xfrm>
            <a:off x="1110115" y="2219325"/>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hlinkClick r:id="rId2" action="ppaction://hlinksldjump"/>
            <a:extLst>
              <a:ext uri="{FF2B5EF4-FFF2-40B4-BE49-F238E27FC236}">
                <a16:creationId xmlns:a16="http://schemas.microsoft.com/office/drawing/2014/main" id="{05BA9D35-7B00-B50F-57A4-4DAEAB3DAE12}"/>
              </a:ext>
            </a:extLst>
          </p:cNvPr>
          <p:cNvSpPr/>
          <p:nvPr/>
        </p:nvSpPr>
        <p:spPr>
          <a:xfrm>
            <a:off x="1110115" y="2544340"/>
            <a:ext cx="1058398" cy="274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hlinkClick r:id="rId3" action="ppaction://hlinksldjump"/>
            <a:extLst>
              <a:ext uri="{FF2B5EF4-FFF2-40B4-BE49-F238E27FC236}">
                <a16:creationId xmlns:a16="http://schemas.microsoft.com/office/drawing/2014/main" id="{9247A23B-F5BA-C05E-46C4-5E907F39E465}"/>
              </a:ext>
            </a:extLst>
          </p:cNvPr>
          <p:cNvSpPr/>
          <p:nvPr/>
        </p:nvSpPr>
        <p:spPr>
          <a:xfrm>
            <a:off x="1110115" y="2853079"/>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hlinkClick r:id="rId4" action="ppaction://hlinksldjump"/>
            <a:extLst>
              <a:ext uri="{FF2B5EF4-FFF2-40B4-BE49-F238E27FC236}">
                <a16:creationId xmlns:a16="http://schemas.microsoft.com/office/drawing/2014/main" id="{1DB2E116-3ABC-4CC6-9D2B-028BA734F39E}"/>
              </a:ext>
            </a:extLst>
          </p:cNvPr>
          <p:cNvSpPr/>
          <p:nvPr/>
        </p:nvSpPr>
        <p:spPr>
          <a:xfrm>
            <a:off x="1110115" y="3170648"/>
            <a:ext cx="1058398"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a:extLst>
              <a:ext uri="{FF2B5EF4-FFF2-40B4-BE49-F238E27FC236}">
                <a16:creationId xmlns:a16="http://schemas.microsoft.com/office/drawing/2014/main" id="{2AFC4436-E89E-7CF6-9102-DBEAEF72D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621" y="1575695"/>
            <a:ext cx="10053058" cy="4649539"/>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Freeform 5"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1DD15708-43FE-6D7D-E363-E3AB5AA5472D}"/>
              </a:ext>
            </a:extLst>
          </p:cNvPr>
          <p:cNvSpPr>
            <a:spLocks/>
          </p:cNvSpPr>
          <p:nvPr/>
        </p:nvSpPr>
        <p:spPr bwMode="auto">
          <a:xfrm rot="9900000">
            <a:off x="6931663" y="1084889"/>
            <a:ext cx="1101582" cy="537740"/>
          </a:xfrm>
          <a:custGeom>
            <a:avLst/>
            <a:gdLst>
              <a:gd name="T0" fmla="*/ 0 w 768"/>
              <a:gd name="T1" fmla="*/ 232 h 232"/>
              <a:gd name="T2" fmla="*/ 396 w 768"/>
              <a:gd name="T3" fmla="*/ 176 h 232"/>
              <a:gd name="T4" fmla="*/ 768 w 768"/>
              <a:gd name="T5" fmla="*/ 0 h 232"/>
              <a:gd name="connsiteX0" fmla="*/ 0 w 9942"/>
              <a:gd name="connsiteY0" fmla="*/ 8381 h 8381"/>
              <a:gd name="connsiteX1" fmla="*/ 5156 w 9942"/>
              <a:gd name="connsiteY1" fmla="*/ 5967 h 8381"/>
              <a:gd name="connsiteX2" fmla="*/ 9942 w 9942"/>
              <a:gd name="connsiteY2" fmla="*/ 0 h 8381"/>
            </a:gdLst>
            <a:ahLst/>
            <a:cxnLst>
              <a:cxn ang="0">
                <a:pos x="connsiteX0" y="connsiteY0"/>
              </a:cxn>
              <a:cxn ang="0">
                <a:pos x="connsiteX1" y="connsiteY1"/>
              </a:cxn>
              <a:cxn ang="0">
                <a:pos x="connsiteX2" y="connsiteY2"/>
              </a:cxn>
            </a:cxnLst>
            <a:rect l="l" t="t" r="r" b="b"/>
            <a:pathLst>
              <a:path w="9942" h="8381">
                <a:moveTo>
                  <a:pt x="0" y="8381"/>
                </a:moveTo>
                <a:cubicBezTo>
                  <a:pt x="1719" y="8381"/>
                  <a:pt x="3906" y="8381"/>
                  <a:pt x="5156" y="5967"/>
                </a:cubicBezTo>
                <a:cubicBezTo>
                  <a:pt x="6810" y="2778"/>
                  <a:pt x="7598" y="0"/>
                  <a:pt x="9942" y="0"/>
                </a:cubicBezTo>
              </a:path>
            </a:pathLst>
          </a:custGeom>
          <a:noFill/>
          <a:ln w="50800">
            <a:solidFill>
              <a:srgbClr val="2185D0"/>
            </a:solidFill>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45714" tIns="22857" rIns="45714" bIns="22857" numCol="1" anchor="t" anchorCtr="0" compatLnSpc="1">
            <a:prstTxWarp prst="textNoShape">
              <a:avLst/>
            </a:prstTxWarp>
          </a:bodyPr>
          <a:lstStyle/>
          <a:p>
            <a:pPr defTabSz="228554">
              <a:defRPr/>
            </a:pPr>
            <a:endParaRPr lang="en-US" sz="900">
              <a:solidFill>
                <a:srgbClr val="FFFFFF"/>
              </a:solidFill>
              <a:latin typeface="+mj-lt"/>
            </a:endParaRPr>
          </a:p>
        </p:txBody>
      </p:sp>
      <p:grpSp>
        <p:nvGrpSpPr>
          <p:cNvPr id="15" name="Group 14" descr="e7d195523061f1c03a90ee8e42cb24248e56383cd534985688F9F494128731F165EE95AB4B0C0A38076AAEA07667B1565C446FC45FF01DFB0E885BCDBDF3A284F3DB14DA61DD97F0BAB2E6C668FB4931B2B6038876AD4779070DB0A09F47A159150B91DFCE889BF896E0B9BE7A3D7EB90179376FD49834AD477A867EC57DF517A69EB4C26E5D4955">
            <a:extLst>
              <a:ext uri="{FF2B5EF4-FFF2-40B4-BE49-F238E27FC236}">
                <a16:creationId xmlns:a16="http://schemas.microsoft.com/office/drawing/2014/main" id="{55C27F9D-03F5-0581-6F1D-8AF0573DE5EE}"/>
              </a:ext>
            </a:extLst>
          </p:cNvPr>
          <p:cNvGrpSpPr/>
          <p:nvPr/>
        </p:nvGrpSpPr>
        <p:grpSpPr>
          <a:xfrm flipV="1">
            <a:off x="7036379" y="1515648"/>
            <a:ext cx="357354" cy="357354"/>
            <a:chOff x="9775767" y="3408218"/>
            <a:chExt cx="714895" cy="714895"/>
          </a:xfrm>
        </p:grpSpPr>
        <p:sp>
          <p:nvSpPr>
            <p:cNvPr id="16" name="Oval 15">
              <a:extLst>
                <a:ext uri="{FF2B5EF4-FFF2-40B4-BE49-F238E27FC236}">
                  <a16:creationId xmlns:a16="http://schemas.microsoft.com/office/drawing/2014/main" id="{BB78158C-131D-406C-9C42-D932542AE684}"/>
                </a:ext>
              </a:extLst>
            </p:cNvPr>
            <p:cNvSpPr/>
            <p:nvPr/>
          </p:nvSpPr>
          <p:spPr>
            <a:xfrm>
              <a:off x="9775767" y="3408218"/>
              <a:ext cx="714895" cy="714895"/>
            </a:xfrm>
            <a:prstGeom prst="ellipse">
              <a:avLst/>
            </a:prstGeom>
            <a:solidFill>
              <a:srgbClr val="FFFFFF">
                <a:alpha val="42000"/>
              </a:srgbClr>
            </a:solidFill>
            <a:ln>
              <a:noFill/>
            </a:ln>
            <a:effectLst>
              <a:outerShdw blurRad="241300" dist="101600" dir="2700000" algn="tl" rotWithShape="0">
                <a:schemeClr val="accent1">
                  <a:lumMod val="50000"/>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sp>
          <p:nvSpPr>
            <p:cNvPr id="17" name="Oval 16">
              <a:extLst>
                <a:ext uri="{FF2B5EF4-FFF2-40B4-BE49-F238E27FC236}">
                  <a16:creationId xmlns:a16="http://schemas.microsoft.com/office/drawing/2014/main" id="{E6C1D51E-20A4-7A4B-D77A-8D21B9E011BB}"/>
                </a:ext>
              </a:extLst>
            </p:cNvPr>
            <p:cNvSpPr/>
            <p:nvPr/>
          </p:nvSpPr>
          <p:spPr>
            <a:xfrm>
              <a:off x="9889071" y="3521522"/>
              <a:ext cx="488285" cy="488285"/>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mj-lt"/>
              </a:endParaRPr>
            </a:p>
          </p:txBody>
        </p:sp>
      </p:grpSp>
    </p:spTree>
    <p:extLst>
      <p:ext uri="{BB962C8B-B14F-4D97-AF65-F5344CB8AC3E}">
        <p14:creationId xmlns:p14="http://schemas.microsoft.com/office/powerpoint/2010/main" val="17869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theme/theme1.xml><?xml version="1.0" encoding="utf-8"?>
<a:theme xmlns:a="http://schemas.openxmlformats.org/drawingml/2006/main" name="Novartis | Reimagining Medicine">
  <a:themeElements>
    <a:clrScheme name="Novartis">
      <a:dk1>
        <a:srgbClr val="000000"/>
      </a:dk1>
      <a:lt1>
        <a:srgbClr val="FFFFFF"/>
      </a:lt1>
      <a:dk2>
        <a:srgbClr val="000000"/>
      </a:dk2>
      <a:lt2>
        <a:srgbClr val="FFC100"/>
      </a:lt2>
      <a:accent1>
        <a:srgbClr val="002068"/>
      </a:accent1>
      <a:accent2>
        <a:srgbClr val="8F2DDE"/>
      </a:accent2>
      <a:accent3>
        <a:srgbClr val="50E2D0"/>
      </a:accent3>
      <a:accent4>
        <a:srgbClr val="A7A8AA"/>
      </a:accent4>
      <a:accent5>
        <a:srgbClr val="D0D0D0"/>
      </a:accent5>
      <a:accent6>
        <a:srgbClr val="0460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rgbClr val="0460A9"/>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ovartis_PPT_16x9_070923" id="{905E4B14-A995-4107-A2D6-D4721E65FC14}" vid="{AD0EDE53-50C6-4736-9DD2-8997B10EE2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Novartis | Reimagining Medicine</Template>
  <TotalTime>0</TotalTime>
  <Words>1217</Words>
  <Application>Microsoft Office PowerPoint</Application>
  <PresentationFormat>Widescreen</PresentationFormat>
  <Paragraphs>265</Paragraphs>
  <Slides>33</Slides>
  <Notes>16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33</vt:i4>
      </vt:variant>
    </vt:vector>
  </HeadingPairs>
  <TitlesOfParts>
    <vt:vector size="52" baseType="lpstr">
      <vt:lpstr>Ping LCG Medium</vt:lpstr>
      <vt:lpstr>Poppins </vt:lpstr>
      <vt:lpstr>微软雅黑</vt:lpstr>
      <vt:lpstr>思源黑体 CN Normal</vt:lpstr>
      <vt:lpstr>黑体</vt:lpstr>
      <vt:lpstr>Agency FB</vt:lpstr>
      <vt:lpstr>Amasis MT Pro</vt:lpstr>
      <vt:lpstr>Arial</vt:lpstr>
      <vt:lpstr>Bahnschrift</vt:lpstr>
      <vt:lpstr>Calibri</vt:lpstr>
      <vt:lpstr>Century Gothic</vt:lpstr>
      <vt:lpstr>Lato</vt:lpstr>
      <vt:lpstr>Open Sans Extrabold</vt:lpstr>
      <vt:lpstr>Open Sans Light</vt:lpstr>
      <vt:lpstr>Poppins SemiBold</vt:lpstr>
      <vt:lpstr>Segoe UI</vt:lpstr>
      <vt:lpstr>Segoe UI Light</vt:lpstr>
      <vt:lpstr>Wingdings</vt:lpstr>
      <vt:lpstr>Novartis | Reimagining Medicine</vt:lpstr>
      <vt:lpstr>Rshiny tool: Trial design model (TDM) Automation</vt:lpstr>
      <vt:lpstr>PowerPoint Presentation</vt:lpstr>
      <vt:lpstr>Introduction</vt:lpstr>
      <vt:lpstr>Introduction – TDM</vt:lpstr>
      <vt:lpstr>Introduction – TDM</vt:lpstr>
      <vt:lpstr>Introduction – Why do we develop TDM Automation tool?</vt:lpstr>
      <vt:lpstr>What is the TDM Automation tool?</vt:lpstr>
      <vt:lpstr>Tool development</vt:lpstr>
      <vt:lpstr>Tool structure</vt:lpstr>
      <vt:lpstr>Tool structure</vt:lpstr>
      <vt:lpstr>Tool structure</vt:lpstr>
      <vt:lpstr>Tool structure</vt:lpstr>
      <vt:lpstr>Tool development </vt:lpstr>
      <vt:lpstr>Tool development - reading protocol</vt:lpstr>
      <vt:lpstr>Tool development - reading protocol</vt:lpstr>
      <vt:lpstr>Tool development - reading protocol</vt:lpstr>
      <vt:lpstr>Tool development - TDM TS as the example - Including all required and commonly used TSPARAM</vt:lpstr>
      <vt:lpstr>Tool development - TDM  TS as the example – extract TS parameter “Planned number of subjects”</vt:lpstr>
      <vt:lpstr>Tool development - TDM  TS as the example – extract TS parameter “Planned number of subjects”</vt:lpstr>
      <vt:lpstr>Tool development - TDM  TS as the example – extract TS parameter “Route of Administration”</vt:lpstr>
      <vt:lpstr>Tool development - TDM  TS as the example – extract TS parameter “Route of Administration”</vt:lpstr>
      <vt:lpstr>PowerPoint Presentation</vt:lpstr>
      <vt:lpstr>Tool development - output TS (Trial Summary)</vt:lpstr>
      <vt:lpstr>Tool development - output </vt:lpstr>
      <vt:lpstr>Tool output TI (Trial Inclusion/Exclusion Criteria)</vt:lpstr>
      <vt:lpstr>Tool output TV (Trial Visit)</vt:lpstr>
      <vt:lpstr>Tool output – usage </vt:lpstr>
      <vt:lpstr>Tool features </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 heading</dc:title>
  <dc:creator>Johnston, Jemma</dc:creator>
  <cp:lastModifiedBy>Huang, Hao-1</cp:lastModifiedBy>
  <cp:revision>113</cp:revision>
  <dcterms:created xsi:type="dcterms:W3CDTF">2023-10-12T09:54:06Z</dcterms:created>
  <dcterms:modified xsi:type="dcterms:W3CDTF">2024-03-18T08:12:29Z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9bec58-8084-492e-8360-0e1cfe36408c_Enabled">
    <vt:lpwstr>true</vt:lpwstr>
  </property>
  <property fmtid="{D5CDD505-2E9C-101B-9397-08002B2CF9AE}" pid="3" name="MSIP_Label_3c9bec58-8084-492e-8360-0e1cfe36408c_SetDate">
    <vt:lpwstr>2023-10-12T09:58:24Z</vt:lpwstr>
  </property>
  <property fmtid="{D5CDD505-2E9C-101B-9397-08002B2CF9AE}" pid="4" name="MSIP_Label_3c9bec58-8084-492e-8360-0e1cfe36408c_Method">
    <vt:lpwstr>Standard</vt:lpwstr>
  </property>
  <property fmtid="{D5CDD505-2E9C-101B-9397-08002B2CF9AE}" pid="5" name="MSIP_Label_3c9bec58-8084-492e-8360-0e1cfe36408c_Name">
    <vt:lpwstr>Not Protected -Pilot</vt:lpwstr>
  </property>
  <property fmtid="{D5CDD505-2E9C-101B-9397-08002B2CF9AE}" pid="6" name="MSIP_Label_3c9bec58-8084-492e-8360-0e1cfe36408c_SiteId">
    <vt:lpwstr>f35a6974-607f-47d4-82d7-ff31d7dc53a5</vt:lpwstr>
  </property>
  <property fmtid="{D5CDD505-2E9C-101B-9397-08002B2CF9AE}" pid="7" name="MSIP_Label_3c9bec58-8084-492e-8360-0e1cfe36408c_ActionId">
    <vt:lpwstr>528f3ced-e75e-42ef-9086-6e756b98a25d</vt:lpwstr>
  </property>
  <property fmtid="{D5CDD505-2E9C-101B-9397-08002B2CF9AE}" pid="8" name="MSIP_Label_3c9bec58-8084-492e-8360-0e1cfe36408c_ContentBits">
    <vt:lpwstr>0</vt:lpwstr>
  </property>
</Properties>
</file>